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753600" cy="7315200"/>
  <p:notesSz cx="6858000" cy="9144000"/>
  <p:embeddedFontLst>
    <p:embeddedFont>
      <p:font typeface="Open Sans Light Bold" panose="020B0604020202020204" charset="0"/>
      <p:regular r:id="rId22"/>
    </p:embeddedFont>
    <p:embeddedFont>
      <p:font typeface="Open Sans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ource Sans Pro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2" d="100"/>
          <a:sy n="102" d="100"/>
        </p:scale>
        <p:origin x="169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7625" y="2533650"/>
            <a:ext cx="9829800" cy="27057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7625" y="450"/>
            <a:ext cx="9901386" cy="74260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6851" y="3565843"/>
            <a:ext cx="8801100" cy="136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52"/>
              </a:lnSpc>
            </a:pPr>
            <a:r>
              <a:rPr lang="en-US" sz="8424" spc="2358">
                <a:solidFill>
                  <a:srgbClr val="FFFFFF"/>
                </a:solidFill>
                <a:latin typeface="League Spartan Italics"/>
              </a:rPr>
              <a:t>MOZAIKA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2601" y="1763544"/>
            <a:ext cx="8229600" cy="67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4"/>
              </a:lnSpc>
            </a:pPr>
            <a:r>
              <a:rPr lang="en-US" sz="4211" spc="547">
                <a:solidFill>
                  <a:srgbClr val="FFFFFF"/>
                </a:solidFill>
                <a:latin typeface="Source Sans Pro Bold"/>
              </a:rPr>
              <a:t>VÝTVARNÁ SOUTĚŽ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100258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482321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46801" y="731520"/>
            <a:ext cx="2092877" cy="1362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7679" y="5329037"/>
            <a:ext cx="2092877" cy="13626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89073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404434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2205" y="5163712"/>
            <a:ext cx="1992978" cy="17812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86467" y="466226"/>
            <a:ext cx="1992978" cy="17812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111443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74841" y="2447368"/>
            <a:ext cx="4680719" cy="46807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7755" y="5051386"/>
            <a:ext cx="2435164" cy="21794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69129" y="111443"/>
            <a:ext cx="2435164" cy="21794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629" y="89073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382063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5020" y="5058470"/>
            <a:ext cx="2643245" cy="205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04691" y="159649"/>
            <a:ext cx="2643245" cy="205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100258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382063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8400" y="183439"/>
            <a:ext cx="1975899" cy="19758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7058" y="5038218"/>
            <a:ext cx="1975899" cy="19758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43" y="122629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404434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07595" y="237866"/>
            <a:ext cx="2763018" cy="19525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7438" y="5204498"/>
            <a:ext cx="2763018" cy="19525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43" y="89073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393249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49413" y="89073"/>
            <a:ext cx="2537700" cy="20724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2144" y="5153673"/>
            <a:ext cx="2537700" cy="20724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43" y="77887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9278" y="2348507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55676" y="77887"/>
            <a:ext cx="1699004" cy="2123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890" y="5057631"/>
            <a:ext cx="1699004" cy="21237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682" y="140558"/>
            <a:ext cx="4556861" cy="3417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01450" y="3086772"/>
            <a:ext cx="5460635" cy="4095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7156" y="388946"/>
            <a:ext cx="1858112" cy="2322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3811" y="4046895"/>
            <a:ext cx="2247689" cy="28096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3368" y="223847"/>
            <a:ext cx="4766251" cy="35746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5314234" y="2822798"/>
            <a:ext cx="3734002" cy="49786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96275" y="460988"/>
            <a:ext cx="2612844" cy="248513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01419" y="3215237"/>
            <a:ext cx="1921619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Moontime Bold"/>
              </a:rPr>
              <a:t>Papoušek</a:t>
            </a:r>
            <a:endParaRPr lang="en-US" sz="2800" dirty="0">
              <a:solidFill>
                <a:srgbClr val="000000"/>
              </a:solidFill>
              <a:latin typeface="Moontim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848600" y="6244527"/>
            <a:ext cx="1488822" cy="93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3"/>
              </a:lnSpc>
            </a:pPr>
            <a:endParaRPr sz="1050" dirty="0"/>
          </a:p>
          <a:p>
            <a:pPr algn="ctr">
              <a:lnSpc>
                <a:spcPts val="3833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Moontime Bold"/>
              </a:rPr>
              <a:t>Motýl</a:t>
            </a:r>
            <a:endParaRPr lang="en-US" sz="2800" dirty="0">
              <a:solidFill>
                <a:srgbClr val="000000"/>
              </a:solidFill>
              <a:latin typeface="Moontime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1377" y="4275532"/>
            <a:ext cx="2612844" cy="24851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65882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482321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03846" y="134224"/>
            <a:ext cx="3184289" cy="22265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89183" y="4284791"/>
            <a:ext cx="2272806" cy="30304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3450" y="118646"/>
            <a:ext cx="3563521" cy="47513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89014" y="118646"/>
            <a:ext cx="5554861" cy="41661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9964" y="4623791"/>
            <a:ext cx="2195582" cy="23524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201336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416439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11289" y="201336"/>
            <a:ext cx="2871700" cy="21487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5206" y="5100610"/>
            <a:ext cx="2871700" cy="21487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443" y="111443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9278" y="2382063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34332" y="111443"/>
            <a:ext cx="2352690" cy="2145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6697" y="5069843"/>
            <a:ext cx="2352690" cy="21450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437" y="121767"/>
            <a:ext cx="4112513" cy="54833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54209" y="2628681"/>
            <a:ext cx="5332279" cy="45964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8437" y="4930292"/>
            <a:ext cx="4042078" cy="418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  <a:spcBef>
                <a:spcPct val="0"/>
              </a:spcBef>
            </a:pPr>
            <a:r>
              <a:rPr lang="en-US" sz="3737" dirty="0">
                <a:solidFill>
                  <a:srgbClr val="FFDF2B"/>
                </a:solidFill>
                <a:latin typeface="Moontime Bold"/>
              </a:rPr>
              <a:t>MŠ -</a:t>
            </a:r>
            <a:r>
              <a:rPr lang="en-US" sz="3737" dirty="0" err="1">
                <a:solidFill>
                  <a:srgbClr val="FFDF2B"/>
                </a:solidFill>
                <a:latin typeface="Moontime Bold"/>
              </a:rPr>
              <a:t>Slezská</a:t>
            </a:r>
            <a:r>
              <a:rPr lang="en-US" sz="3737" dirty="0">
                <a:solidFill>
                  <a:srgbClr val="FFDF2B"/>
                </a:solidFill>
                <a:latin typeface="Moontime Bold"/>
              </a:rPr>
              <a:t> -</a:t>
            </a:r>
            <a:r>
              <a:rPr lang="en-US" sz="3737" dirty="0" err="1">
                <a:solidFill>
                  <a:srgbClr val="FFDF2B"/>
                </a:solidFill>
                <a:latin typeface="Moontime Bold"/>
              </a:rPr>
              <a:t>odd.Zajíčci</a:t>
            </a:r>
            <a:endParaRPr lang="en-US" sz="3737" dirty="0">
              <a:solidFill>
                <a:srgbClr val="FFDF2B"/>
              </a:solidFill>
              <a:latin typeface="Moontim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54209" y="1441941"/>
            <a:ext cx="5332279" cy="1159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33"/>
              </a:lnSpc>
            </a:pPr>
            <a:r>
              <a:rPr lang="en-US" sz="3600" dirty="0" smtClean="0">
                <a:solidFill>
                  <a:srgbClr val="000000"/>
                </a:solidFill>
                <a:latin typeface="Moontime Bold"/>
              </a:rPr>
              <a:t>M</a:t>
            </a:r>
            <a:r>
              <a:rPr lang="cs-CZ" sz="3600" dirty="0" smtClean="0">
                <a:solidFill>
                  <a:srgbClr val="000000"/>
                </a:solidFill>
                <a:latin typeface="Moontime Bold"/>
              </a:rPr>
              <a:t>Š</a:t>
            </a:r>
            <a:r>
              <a:rPr lang="en-US" sz="3600" dirty="0" smtClean="0">
                <a:solidFill>
                  <a:srgbClr val="000000"/>
                </a:solidFill>
                <a:latin typeface="Moontime Bold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Moontime Bold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Moontime Bold"/>
              </a:rPr>
              <a:t>Tyrská</a:t>
            </a:r>
            <a:endParaRPr lang="en-US" sz="3600" dirty="0">
              <a:solidFill>
                <a:srgbClr val="000000"/>
              </a:solidFill>
              <a:latin typeface="Moontime Bold"/>
            </a:endParaRPr>
          </a:p>
          <a:p>
            <a:pPr algn="ctr">
              <a:lnSpc>
                <a:spcPts val="4733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Moontime Bold"/>
              </a:rPr>
              <a:t>modrá</a:t>
            </a:r>
            <a:r>
              <a:rPr lang="en-US" sz="3600" dirty="0">
                <a:solidFill>
                  <a:srgbClr val="000000"/>
                </a:solidFill>
                <a:latin typeface="Moontime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ontime Bold"/>
              </a:rPr>
              <a:t>třída</a:t>
            </a:r>
            <a:endParaRPr lang="en-US" sz="3600" dirty="0">
              <a:solidFill>
                <a:srgbClr val="000000"/>
              </a:solidFill>
              <a:latin typeface="Moontime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" r="458"/>
          <a:stretch>
            <a:fillRect/>
          </a:stretch>
        </p:blipFill>
        <p:spPr>
          <a:xfrm>
            <a:off x="133814" y="111443"/>
            <a:ext cx="4832879" cy="48776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370878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56739" y="111443"/>
            <a:ext cx="2073001" cy="20730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3845" y="5130756"/>
            <a:ext cx="2073001" cy="2073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77887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482321"/>
            <a:ext cx="4832879" cy="483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2205" y="5163712"/>
            <a:ext cx="1992978" cy="17812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96750" y="432670"/>
            <a:ext cx="1992978" cy="17812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1" y="89073"/>
            <a:ext cx="4832879" cy="4832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6800" y="2482321"/>
            <a:ext cx="4832879" cy="48328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1103" y="278361"/>
            <a:ext cx="3045545" cy="54833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4695" y="688340"/>
            <a:ext cx="4381191" cy="32870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24695" y="4028148"/>
            <a:ext cx="4381191" cy="32870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01103" y="5873487"/>
            <a:ext cx="3045545" cy="100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8"/>
              </a:lnSpc>
            </a:pPr>
            <a:r>
              <a:rPr lang="en-US" sz="2884">
                <a:solidFill>
                  <a:srgbClr val="000000"/>
                </a:solidFill>
                <a:latin typeface="Open Sans"/>
              </a:rPr>
              <a:t>Logopedická třída</a:t>
            </a:r>
          </a:p>
          <a:p>
            <a:pPr algn="ctr">
              <a:lnSpc>
                <a:spcPts val="4038"/>
              </a:lnSpc>
            </a:pPr>
            <a:r>
              <a:rPr lang="en-US" sz="2884">
                <a:solidFill>
                  <a:srgbClr val="000000"/>
                </a:solidFill>
                <a:latin typeface="Open Sans"/>
              </a:rPr>
              <a:t>MŠ Čtyřlístek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70260" y="107950"/>
            <a:ext cx="287251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MŠ - 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24695" y="3452177"/>
            <a:ext cx="438119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Open Sans Light Bold"/>
              </a:rPr>
              <a:t>Myška Klaudie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45679" y="6670080"/>
            <a:ext cx="159737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Open Sans Light Bold"/>
              </a:rPr>
              <a:t>Želva Žofka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27</Words>
  <Application>Microsoft Office PowerPoint</Application>
  <PresentationFormat>Vlastní</PresentationFormat>
  <Paragraphs>13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Moontime Bold</vt:lpstr>
      <vt:lpstr>Open Sans Light Bold</vt:lpstr>
      <vt:lpstr>Open Sans</vt:lpstr>
      <vt:lpstr>Calibri</vt:lpstr>
      <vt:lpstr>League Spartan Italics</vt:lpstr>
      <vt:lpstr>Source Sans Pro Bold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MOZAIKA</dc:title>
  <dc:creator>Hrubcová</dc:creator>
  <cp:lastModifiedBy>Hrubcová</cp:lastModifiedBy>
  <cp:revision>3</cp:revision>
  <dcterms:created xsi:type="dcterms:W3CDTF">2006-08-16T00:00:00Z</dcterms:created>
  <dcterms:modified xsi:type="dcterms:W3CDTF">2022-02-28T12:17:10Z</dcterms:modified>
  <dc:identifier>DAE5obkxBw0</dc:identifier>
</cp:coreProperties>
</file>