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20.03.2022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20.03.2022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20.03.2022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20.03.2022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20.03.2022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20.03.2022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20.03.2022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20.03.2022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20.03.2022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20.03.2022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20.03.2022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20.03.2022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20.03.2022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>
                <a:solidFill>
                  <a:schemeClr val="tx1"/>
                </a:solidFill>
              </a:rPr>
              <a:t>J</a:t>
            </a:r>
            <a:r>
              <a:rPr lang="cs" sz="4400" dirty="0">
                <a:solidFill>
                  <a:schemeClr val="tx1"/>
                </a:solidFill>
              </a:rPr>
              <a:t>arní příměstský tábor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" dirty="0">
                <a:solidFill>
                  <a:schemeClr val="tx1"/>
                </a:solidFill>
              </a:rPr>
              <a:t> DDM Třinec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E4B008-DEC3-4C3C-A7CE-88178F22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10DE5-4D23-4D28-9E77-3E696A8F3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492711"/>
            <a:ext cx="7877452" cy="59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08025E-0CEF-4D7A-A8AC-BFC8A47D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6DFCF4-B1F0-467B-BECB-645CD083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" y="488272"/>
            <a:ext cx="4411092" cy="5881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57187D-EB8E-44E6-A0DC-8710F4D86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98" y="512242"/>
            <a:ext cx="4411092" cy="58814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E466FDC-D212-4D98-A110-6FA214CDE5E1}"/>
              </a:ext>
            </a:extLst>
          </p:cNvPr>
          <p:cNvSpPr txBox="1"/>
          <p:nvPr/>
        </p:nvSpPr>
        <p:spPr>
          <a:xfrm>
            <a:off x="9605639" y="1358283"/>
            <a:ext cx="2062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muzeu jičínského zámku, jsme měli přednášku na téma „Přástky“, malovali jsme plátěné pytlíčky na bylinky.</a:t>
            </a:r>
          </a:p>
          <a:p>
            <a:r>
              <a:rPr lang="cs-CZ" dirty="0"/>
              <a:t>Navštívili jsme muzeum klobouků…..</a:t>
            </a:r>
          </a:p>
        </p:txBody>
      </p:sp>
    </p:spTree>
    <p:extLst>
      <p:ext uri="{BB962C8B-B14F-4D97-AF65-F5344CB8AC3E}">
        <p14:creationId xmlns:p14="http://schemas.microsoft.com/office/powerpoint/2010/main" val="223122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89D9AE-BB89-4160-ADB8-46268122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CC0722-E997-49D3-99CA-73C20B4C3E2D}"/>
              </a:ext>
            </a:extLst>
          </p:cNvPr>
          <p:cNvSpPr txBox="1"/>
          <p:nvPr/>
        </p:nvSpPr>
        <p:spPr>
          <a:xfrm>
            <a:off x="1328691" y="745714"/>
            <a:ext cx="953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Hledali jsme poklad…..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E69000-9C67-42DA-9C76-736E0A06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" y="1772891"/>
            <a:ext cx="5682865" cy="42621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4E8F75-D237-4F81-A523-6A1E4B4D9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5557421" cy="41680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7E1786A-B3AF-4FFB-8B3E-55CB75E538A0}"/>
              </a:ext>
            </a:extLst>
          </p:cNvPr>
          <p:cNvSpPr txBox="1"/>
          <p:nvPr/>
        </p:nvSpPr>
        <p:spPr>
          <a:xfrm>
            <a:off x="7794595" y="5017591"/>
            <a:ext cx="313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našli……byly to pazourky a každý si jeden vzal na památku…..</a:t>
            </a:r>
          </a:p>
        </p:txBody>
      </p:sp>
    </p:spTree>
    <p:extLst>
      <p:ext uri="{BB962C8B-B14F-4D97-AF65-F5344CB8AC3E}">
        <p14:creationId xmlns:p14="http://schemas.microsoft.com/office/powerpoint/2010/main" val="31462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0A57B6-9B1C-4A90-83F5-7B58EC87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6E2493-1284-4E67-A39E-659B99DC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537099"/>
            <a:ext cx="6220286" cy="46652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7D7700-5D9E-4412-A8E9-5B1A21D0D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251821"/>
            <a:ext cx="5288132" cy="39660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1CCB95-2059-4869-90F2-C7882739BABF}"/>
              </a:ext>
            </a:extLst>
          </p:cNvPr>
          <p:cNvSpPr txBox="1"/>
          <p:nvPr/>
        </p:nvSpPr>
        <p:spPr>
          <a:xfrm flipH="1">
            <a:off x="7911335" y="1025128"/>
            <a:ext cx="305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Vyluštili jsme správný kód k otevření pokladnice….</a:t>
            </a:r>
          </a:p>
        </p:txBody>
      </p:sp>
    </p:spTree>
    <p:extLst>
      <p:ext uri="{BB962C8B-B14F-4D97-AF65-F5344CB8AC3E}">
        <p14:creationId xmlns:p14="http://schemas.microsoft.com/office/powerpoint/2010/main" val="176259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FA1E83-1777-4AED-B623-080B6056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3AD92D-8956-4197-879B-5DF3713E2023}"/>
              </a:ext>
            </a:extLst>
          </p:cNvPr>
          <p:cNvSpPr txBox="1"/>
          <p:nvPr/>
        </p:nvSpPr>
        <p:spPr>
          <a:xfrm>
            <a:off x="1873188" y="603682"/>
            <a:ext cx="885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Podnikli jsme dva turistické výlety: </a:t>
            </a:r>
            <a:r>
              <a:rPr lang="cs-CZ" sz="2400" b="1" dirty="0" err="1"/>
              <a:t>Jahodná</a:t>
            </a:r>
            <a:r>
              <a:rPr lang="cs-CZ" sz="2400" b="1" dirty="0"/>
              <a:t> a Kozinec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B07C49-9AC1-46F6-8354-EE0C3A226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7" y="1205142"/>
            <a:ext cx="6566517" cy="49248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F664376-54A5-4D47-A500-4FDF8A2D8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71" y="1205142"/>
            <a:ext cx="3693667" cy="49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DA73CB-A725-4B6E-99A2-645C67B4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495F2B6-F994-4578-A6F9-8A7E7EC23C96}"/>
              </a:ext>
            </a:extLst>
          </p:cNvPr>
          <p:cNvSpPr txBox="1"/>
          <p:nvPr/>
        </p:nvSpPr>
        <p:spPr>
          <a:xfrm flipH="1">
            <a:off x="4031794" y="545110"/>
            <a:ext cx="428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Tvořivé dílničky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2D3BF0-CB29-47CB-81A1-0AF640B3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3" y="1068331"/>
            <a:ext cx="3872845" cy="51637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C87C62-79F6-4195-9403-C91AF0A33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06" y="1068331"/>
            <a:ext cx="6885059" cy="51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35FD8-65A1-4640-B6BA-555FF071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Pořádali jsme výlety na zámky, Karviná a Žerotínský zámek v Novém Jičíně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1F23CC-AE0D-49B1-BAB1-5ABFED78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5" y="1985604"/>
            <a:ext cx="5132916" cy="3849687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46FFE-1344-412B-B97B-4A142F15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2AC929-901E-466E-BE68-07E756E2CD9A}" type="datetime1">
              <a:rPr lang="cs-CZ" smtClean="0"/>
              <a:t>20.03.2022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15EA85-5091-467A-B6CF-15FE99B7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28" y="2014194"/>
            <a:ext cx="5132917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95AE79-6915-4748-99C8-52637274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2A5060-2586-4113-9B6E-B730764C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20" y="712878"/>
            <a:ext cx="3991622" cy="53221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B1AA76-73CE-4F1E-9BE0-808D9941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4" y="712878"/>
            <a:ext cx="3991622" cy="53221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F051C8-CF46-4A2E-9625-BEE8B65F2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52" y="1014719"/>
            <a:ext cx="3227254" cy="43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A4343A-6573-404F-B210-109D32E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E1A182-2992-4FFF-95B4-1E4CEACD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62" y="560625"/>
            <a:ext cx="7543060" cy="56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63A486-5C79-4286-97F5-448C67DC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64FCF0-01AF-48F8-83BE-B0FF362A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5" y="637417"/>
            <a:ext cx="7196830" cy="53976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699764-FDA8-4B3F-891B-DDDB90D8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74" y="697341"/>
            <a:ext cx="3958331" cy="52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5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63855B-B61E-402A-BF98-0B8E0B52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C01C7C-9D6F-4118-B878-E8DAB8AF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457200"/>
            <a:ext cx="7628877" cy="57216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3A27C8-FADA-4906-8529-564A1FE66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92" y="457200"/>
            <a:ext cx="4291244" cy="57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344E69-5FE7-4962-84E2-4163C5AC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9BDA0B-E18B-46F1-817A-70D620FC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0" y="457200"/>
            <a:ext cx="7622959" cy="57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4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C7E995-DDFF-43C7-9126-ED99F9B0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CF989F-8F20-4B37-9181-14F8C187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03" y="600574"/>
            <a:ext cx="7489794" cy="56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62A68A-6412-4EDA-B60D-B2045AC3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FBE077-9F05-484F-8622-4E9E9067A7C5}" type="datetime1">
              <a:rPr lang="cs-CZ" smtClean="0"/>
              <a:t>20.03.2022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B87016-3BE7-4B3B-A52B-146EFAE20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8" y="430567"/>
            <a:ext cx="7960311" cy="59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{61DA3271-AFA9-4E35-AFF8-5A0611A47C47}tf78438558_win32</Template>
  <TotalTime>29</TotalTime>
  <Words>96</Words>
  <Application>Microsoft Office PowerPoint</Application>
  <PresentationFormat>Širokoúhlá obrazovka</PresentationFormat>
  <Paragraphs>24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Garamond</vt:lpstr>
      <vt:lpstr>SavonVTI</vt:lpstr>
      <vt:lpstr>Jarní příměstský tábor</vt:lpstr>
      <vt:lpstr>Pořádali jsme výlety na zámky, Karviná a Žerotínský zámek v Novém Jičíně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příměstský tábor</dc:title>
  <dc:creator>Jana Hrubcová</dc:creator>
  <cp:lastModifiedBy>Jana Hrubcová</cp:lastModifiedBy>
  <cp:revision>1</cp:revision>
  <dcterms:created xsi:type="dcterms:W3CDTF">2022-03-20T10:29:05Z</dcterms:created>
  <dcterms:modified xsi:type="dcterms:W3CDTF">2022-03-20T10:58:44Z</dcterms:modified>
</cp:coreProperties>
</file>