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9"/>
  </p:notesMasterIdLst>
  <p:handoutMasterIdLst>
    <p:handoutMasterId r:id="rId20"/>
  </p:handoutMasterIdLst>
  <p:sldIdLst>
    <p:sldId id="257" r:id="rId2"/>
    <p:sldId id="266" r:id="rId3"/>
    <p:sldId id="262" r:id="rId4"/>
    <p:sldId id="263" r:id="rId5"/>
    <p:sldId id="264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43E978-523C-4533-8BC1-3E15517B0CAD}" type="datetime1">
              <a:rPr lang="cs-CZ" smtClean="0"/>
              <a:t>02.08.2022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4C72AE4-F412-4D0F-98D9-8DF7EF13BAD4}" type="datetime1">
              <a:rPr lang="cs-CZ" smtClean="0"/>
              <a:t>02.08.2022</a:t>
            </a:fld>
            <a:endParaRPr lang="en-US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Kliknutím můžete upravit styly předlohy textu.</a:t>
            </a:r>
            <a:endParaRPr lang="en-US"/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Obdélní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Obdélní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Obdélní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Přímá spojnice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0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Zástupný symbol pro datum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6962437A-69DF-4FC4-82E7-095787E88CA2}" type="datetime1">
              <a:rPr lang="cs-CZ" smtClean="0"/>
              <a:t>02.08.2022</a:t>
            </a:fld>
            <a:endParaRPr lang="en-US" dirty="0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C5B914-8B12-4555-B381-C9C72B2408B7}" type="datetime1">
              <a:rPr lang="cs-CZ" smtClean="0"/>
              <a:t>02.08.2022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8ACA46-9028-4D5D-8730-99171FAE3F06}" type="datetime1">
              <a:rPr lang="cs-CZ" smtClean="0"/>
              <a:t>02.08.2022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2AC929-901E-466E-BE68-07E756E2CD9A}" type="datetime1">
              <a:rPr lang="cs-CZ" smtClean="0"/>
              <a:t>02.08.2022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Obdélní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Obdélní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Obdélní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0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8CF5898F-43A4-4623-95FA-D301F8EA43EB}" type="datetime1">
              <a:rPr lang="cs-CZ" smtClean="0"/>
              <a:t>02.08.2022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C62D49-C56C-41BE-AB9D-F32C0FDB497F}" type="datetime1">
              <a:rPr lang="cs-CZ" smtClean="0"/>
              <a:t>02.08.2022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71B7C9-1526-4531-B1BE-04E9A37FA2CE}" type="datetime1">
              <a:rPr lang="cs-CZ" smtClean="0"/>
              <a:t>02.08.2022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E9C2DB-08C5-4A26-B491-AB99DD10A99E}" type="datetime1">
              <a:rPr lang="cs-CZ" smtClean="0"/>
              <a:t>02.08.2022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FBE077-9F05-484F-8622-4E9E9067A7C5}" type="datetime1">
              <a:rPr lang="cs-CZ" smtClean="0"/>
              <a:t>02.08.2022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6AB81B4-CE35-4C47-882C-8A3F92B5FFD6}" type="datetime1">
              <a:rPr lang="cs-CZ" smtClean="0"/>
              <a:t>02.08.2022</a:t>
            </a:fld>
            <a:endParaRPr 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06F24F85-89C9-4554-BB3D-C9F75BD57326}" type="datetime1">
              <a:rPr lang="cs-CZ" smtClean="0"/>
              <a:t>02.08.2022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26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Obdélník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Obdélní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" dirty="0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"/>
              <a:t>Kliknutím můžete upravit styly předlohy textu.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0639C23-9424-4615-9F2F-4DF01B7F951B}" type="datetime1">
              <a:rPr lang="cs-CZ" smtClean="0"/>
              <a:t>02.08.2022</a:t>
            </a:fld>
            <a:endParaRPr lang="en-US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Logo v detailu&#10;&#10;Automaticky generovaný popis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Obdélník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Obdélník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 fontScale="90000"/>
          </a:bodyPr>
          <a:lstStyle/>
          <a:p>
            <a:pPr rtl="0"/>
            <a:r>
              <a:rPr lang="cs" sz="4400" dirty="0">
                <a:solidFill>
                  <a:schemeClr val="tx1"/>
                </a:solidFill>
              </a:rPr>
              <a:t>Indiánské tábory na Skalce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cs" dirty="0">
                <a:solidFill>
                  <a:schemeClr val="tx1"/>
                </a:solidFill>
              </a:rPr>
              <a:t>„Divoši“ a „Stopaři“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0017BE-A517-C5C0-5307-5C0D66DA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2. Turnus - STOPAŘI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18FE87D-3A9D-BDD7-11B8-55721A90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6E9C2DB-08C5-4A26-B491-AB99DD10A99E}" type="datetime1">
              <a:rPr lang="cs-CZ" smtClean="0"/>
              <a:t>02.08.2022</a:t>
            </a:fld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1FB769-FB03-D7D0-ACFA-0AC4464D7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19" y="1589102"/>
            <a:ext cx="6415596" cy="48116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96C6CE8-1EF9-0D57-DE73-571A6866B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207" y="1589102"/>
            <a:ext cx="3608774" cy="481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58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0C4ABF-8509-F441-E608-AD0D8302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/>
              <a:t>Batikování…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5E4CCBB-2B19-760B-8D4F-9242E9CC9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6E9C2DB-08C5-4A26-B491-AB99DD10A99E}" type="datetime1">
              <a:rPr lang="cs-CZ" smtClean="0"/>
              <a:t>02.08.2022</a:t>
            </a:fld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5D2A2D4-DC5B-C300-3BC5-47FC6F2BC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18361"/>
            <a:ext cx="3072784" cy="409704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D660E25-A1A3-7E78-DCF8-2FBDFD04A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053" y="2118361"/>
            <a:ext cx="3072784" cy="409704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E60CE4F-EEED-073B-2A07-D00555D7D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632" y="2176188"/>
            <a:ext cx="3029413" cy="403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00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13373D-23FA-10B0-C89F-6DD6C56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/>
              <a:t>Úroda borůvek….vařili jsme lektvar…, báječné byly kynuté knedlíky s borůvkovým přelivem…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030419B-4676-40CD-FE9B-4545291E0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6E9C2DB-08C5-4A26-B491-AB99DD10A99E}" type="datetime1">
              <a:rPr lang="cs-CZ" smtClean="0"/>
              <a:t>02.08.2022</a:t>
            </a:fld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CC98C8F-28B6-ED73-78D7-C508EBE35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65" y="1864309"/>
            <a:ext cx="3019517" cy="402602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7FF7149-EC88-912D-93D8-6CD66EEB8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672" y="1864310"/>
            <a:ext cx="3019517" cy="40260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E266944-2016-8FED-8CE3-31401F10E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379" y="1864309"/>
            <a:ext cx="3019517" cy="402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56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DBCADA-600F-9539-A4B8-D365C946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Stopování zvěře na velký Polom…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62FF6A3-64F9-3ED7-A709-199786E5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2526"/>
            <a:ext cx="2893045" cy="365760"/>
          </a:xfrm>
        </p:spPr>
        <p:txBody>
          <a:bodyPr/>
          <a:lstStyle/>
          <a:p>
            <a:pPr rtl="0"/>
            <a:fld id="{36E9C2DB-08C5-4A26-B491-AB99DD10A99E}" type="datetime1">
              <a:rPr lang="cs-CZ" smtClean="0"/>
              <a:t>02.08.2022</a:t>
            </a:fld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5B7616-136F-D042-18B8-57E809888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32" y="1776347"/>
            <a:ext cx="3372405" cy="44965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D348347-67F3-B452-227E-E176549DF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346" y="1776346"/>
            <a:ext cx="3400427" cy="45339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E75F495-E5A8-6D66-3A79-B041010CB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87" y="1776346"/>
            <a:ext cx="3400426" cy="453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27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88CD4-2634-5CA8-A087-E335BD777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Indiánská olympiáda…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7B61446-E3ED-27CA-6942-1A5754047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6E9C2DB-08C5-4A26-B491-AB99DD10A99E}" type="datetime1">
              <a:rPr lang="cs-CZ" smtClean="0"/>
              <a:t>02.08.2022</a:t>
            </a:fld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03897F-DD69-5912-C423-9991C2200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4" y="1736621"/>
            <a:ext cx="5971713" cy="447878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B43301A-FB3B-4444-6A51-8DF34E98F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9" y="2139519"/>
            <a:ext cx="4734757" cy="355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80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039AA1E-1A0A-45EA-4EF1-3D153B03D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6E9C2DB-08C5-4A26-B491-AB99DD10A99E}" type="datetime1">
              <a:rPr lang="cs-CZ" smtClean="0"/>
              <a:t>02.08.2022</a:t>
            </a:fld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2A4560D-0654-BBC9-FDDC-18A04B3C8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0" y="573719"/>
            <a:ext cx="7614082" cy="57105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19EC6FE-924E-AE05-1215-0897CFD76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928" y="1225118"/>
            <a:ext cx="3305822" cy="44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25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72A8AC-DB2E-72A6-A35D-9C481B91E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A zase koně…., správné rozdělávání ohně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1905FF3-3134-3E63-EBFB-90CE4E102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6E9C2DB-08C5-4A26-B491-AB99DD10A99E}" type="datetime1">
              <a:rPr lang="cs-CZ" smtClean="0"/>
              <a:t>02.08.2022</a:t>
            </a:fld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374571-4814-7CCA-D8FC-E3C410F08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64" y="1638743"/>
            <a:ext cx="6362330" cy="47717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2310131-0491-7EE2-9871-2883A153A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58" y="1638743"/>
            <a:ext cx="3665369" cy="488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E4F962-2B7C-37E5-4879-6B77F444F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Indiánský obchůdek….a odjezd domů…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1F84AFE-7D47-1E31-1631-2ADD84E76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6E9C2DB-08C5-4A26-B491-AB99DD10A99E}" type="datetime1">
              <a:rPr lang="cs-CZ" smtClean="0"/>
              <a:t>02.08.2022</a:t>
            </a:fld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3552C44-1B8F-694B-7063-91B31A8B5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65" y="1703330"/>
            <a:ext cx="6016101" cy="4512076"/>
          </a:xfrm>
          <a:prstGeom prst="rect">
            <a:avLst/>
          </a:prstGeom>
        </p:spPr>
      </p:pic>
      <p:pic>
        <p:nvPicPr>
          <p:cNvPr id="3074" name="Picture 2" descr="Fototapety Indiánské vzory • Pixers® • Žijeme pro změnu">
            <a:extLst>
              <a:ext uri="{FF2B5EF4-FFF2-40B4-BE49-F238E27FC236}">
                <a16:creationId xmlns:a16="http://schemas.microsoft.com/office/drawing/2014/main" id="{ECE68A5E-E7B2-249C-3F07-77CB1D9D7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516" y="1703330"/>
            <a:ext cx="4468691" cy="451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207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38B0FD9-A527-ACF3-B583-5D7FA3146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9FBE077-9F05-484F-8622-4E9E9067A7C5}" type="datetime1">
              <a:rPr lang="cs-CZ" smtClean="0"/>
              <a:t>02.08.2022</a:t>
            </a:fld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E95AEF6-E17B-9E3A-8556-19512AB9D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" y="630315"/>
            <a:ext cx="7463160" cy="5597370"/>
          </a:xfrm>
          <a:prstGeom prst="rect">
            <a:avLst/>
          </a:prstGeom>
        </p:spPr>
      </p:pic>
      <p:pic>
        <p:nvPicPr>
          <p:cNvPr id="1026" name="Picture 2" descr="Postava Mávající Zbraněmi klipartové obrázky">
            <a:extLst>
              <a:ext uri="{FF2B5EF4-FFF2-40B4-BE49-F238E27FC236}">
                <a16:creationId xmlns:a16="http://schemas.microsoft.com/office/drawing/2014/main" id="{F3991911-8F8D-D2A0-43D3-5C0964262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651" y="828675"/>
            <a:ext cx="3000375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739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45EBB-FDAF-2593-9900-A49C1DA27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První turnus - DIVOŠI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EF9294-FB3E-7877-4913-D3CA89B6D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Kdo s námi jel do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indiánské vesnice, stal se na chvíli jedním z nás. Chystali jsme se na velké oslavy na počest Velkých duchů. Duchové jsou vrtkaví, a proto nás čekala spousta práce. Tanec u ohně, přivolávání deště, sběr bylin s naším Šamanem, stavba přístřešků, malování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totemů,rituální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tance, atd. Samozřejmostí byla jízda na koních. Žádný den nebyl nuda…………Užili jsme si to parádně.</a:t>
            </a:r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5120CD-0EF4-A713-B815-6AC674A7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02.08.2022</a:t>
            </a:fld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502BCE-11B0-2E9E-F3C9-210C126E3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21" y="3429000"/>
            <a:ext cx="2260477" cy="301396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8445444-B3F7-090F-DD34-19C1B963A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8" y="3429000"/>
            <a:ext cx="2260476" cy="30139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285A97-1F69-6DED-AAD9-70EBD1834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14" y="3429000"/>
            <a:ext cx="2228851" cy="29718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92E4CEE-7351-4F20-79C6-50AC55A51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298" y="3589836"/>
            <a:ext cx="3343921" cy="25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6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601C5-C39B-6CD5-275A-CDF67E98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Pověst o hadovi </a:t>
            </a:r>
            <a:r>
              <a:rPr lang="cs-CZ" dirty="0" err="1"/>
              <a:t>Ghanovi</a:t>
            </a:r>
            <a:r>
              <a:rPr lang="cs-CZ" dirty="0"/>
              <a:t>…záchrana indiánských miminek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22251B6-DD6D-E7D9-622F-B8E975621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61" y="2099773"/>
            <a:ext cx="2887265" cy="3849687"/>
          </a:xfr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3396F3-FA6B-2213-1678-B3ECD2C36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02.08.2022</a:t>
            </a:fld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BA115C6-D5E2-8387-19B7-40E5B73A3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23" y="2099772"/>
            <a:ext cx="2887265" cy="384968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E4EAF0A-853A-F640-F4FC-5D51CB0C7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6" y="2099771"/>
            <a:ext cx="2887266" cy="384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48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1B9CB9-BE81-19DD-CDBC-2E092EE4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Hry, soutěže, bojovky… o indiánský </a:t>
            </a:r>
            <a:r>
              <a:rPr lang="cs-CZ" sz="3600" dirty="0" err="1"/>
              <a:t>nuggets</a:t>
            </a:r>
            <a:endParaRPr lang="cs-CZ" sz="3600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9F158C3-88C2-312C-A5EE-768802825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24" y="2035386"/>
            <a:ext cx="2887265" cy="3849687"/>
          </a:xfr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755DFE-7551-A5ED-E3E3-953B0DE5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02.08.2022</a:t>
            </a:fld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DDC9FDD-791B-8838-F0A7-6D3FE9308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18" y="2056578"/>
            <a:ext cx="5104660" cy="3828495"/>
          </a:xfrm>
          <a:prstGeom prst="rect">
            <a:avLst/>
          </a:prstGeom>
        </p:spPr>
      </p:pic>
      <p:pic>
        <p:nvPicPr>
          <p:cNvPr id="2050" name="Picture 2" descr="Indian Chief Mascot vektorový obrázek a klipart | Bez licenčních poplatků">
            <a:extLst>
              <a:ext uri="{FF2B5EF4-FFF2-40B4-BE49-F238E27FC236}">
                <a16:creationId xmlns:a16="http://schemas.microsoft.com/office/drawing/2014/main" id="{06CD1DF1-9A2F-CDDA-8116-ED0A66EDC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307" y="2762468"/>
            <a:ext cx="218122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661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AA32CE-CE4E-E905-4404-FC02C6A2B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Stavby indiánských přístřešků…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7955593-3013-75DF-E829-715FE89CA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4" y="2185353"/>
            <a:ext cx="5132916" cy="3849687"/>
          </a:xfr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956843-4CC5-819C-6DDA-317D32A0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02.08.2022</a:t>
            </a:fld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24F4788-57F5-5855-9DE1-2099276E9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97" y="2185353"/>
            <a:ext cx="5132915" cy="384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18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55F44B-3747-75E5-8B11-66EA6E11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Jízda na koních je samozřejmostí…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3066789-5876-9598-6476-C596ED469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69" y="2014194"/>
            <a:ext cx="5132916" cy="3849687"/>
          </a:xfr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77D75B-C3D1-48BF-7C96-B2E564AC2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02.08.2022</a:t>
            </a:fld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1AFB68E-9787-56B4-459D-5D97263C1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16" y="2014194"/>
            <a:ext cx="5132915" cy="38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59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08B091-8323-4F6E-2981-CE7B7845A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Trošku tvoření a výtvarky…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10F0518-B0D1-7FE7-145C-9DB6CB90A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9" y="1917006"/>
            <a:ext cx="2887265" cy="3849687"/>
          </a:xfr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E6E75F-A05B-E122-8881-1B53AF22D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02.08.2022</a:t>
            </a:fld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A08DB88-1521-05E2-C5A6-2F8CCF4E9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318" y="1917006"/>
            <a:ext cx="2887265" cy="384968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4F44492-D40F-2FD6-94DC-2016D6DDB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57" y="2201661"/>
            <a:ext cx="4172505" cy="312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63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17B5AA-F22D-68C2-A4A0-76C125682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Trochu zručnosti…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82916CA-56BF-3195-60CF-4CC9B7DFA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6E9C2DB-08C5-4A26-B491-AB99DD10A99E}" type="datetime1">
              <a:rPr lang="cs-CZ" smtClean="0"/>
              <a:t>02.08.2022</a:t>
            </a:fld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4ABAC8E-7C7B-02BC-DC08-DC7814079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71404"/>
            <a:ext cx="2779820" cy="37064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D2F6B51-491D-CFD2-61AE-F6B083749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803" y="2171403"/>
            <a:ext cx="2779821" cy="37064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B5018A5-A6E8-B949-F148-9DDE88A31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65" y="2663301"/>
            <a:ext cx="3864745" cy="289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247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89_TF78438558" id="{AA281ABA-03DA-437C-8D75-29E1E8C7EFDD}" vid="{4E1E5E86-B9E6-4CB7-B9C7-D05656AD29D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{0B971442-3194-4878-B57F-D455D950BF79}tf78438558_win32</Template>
  <TotalTime>69</TotalTime>
  <Words>190</Words>
  <Application>Microsoft Office PowerPoint</Application>
  <PresentationFormat>Širokoúhlá obrazovka</PresentationFormat>
  <Paragraphs>33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Calibri</vt:lpstr>
      <vt:lpstr>Century Gothic</vt:lpstr>
      <vt:lpstr>Garamond</vt:lpstr>
      <vt:lpstr>SavonVTI</vt:lpstr>
      <vt:lpstr>Indiánské tábory na Skalce</vt:lpstr>
      <vt:lpstr>Prezentace aplikace PowerPoint</vt:lpstr>
      <vt:lpstr>První turnus - DIVOŠI</vt:lpstr>
      <vt:lpstr>Pověst o hadovi Ghanovi…záchrana indiánských miminek</vt:lpstr>
      <vt:lpstr>Hry, soutěže, bojovky… o indiánský nuggets</vt:lpstr>
      <vt:lpstr>Stavby indiánských přístřešků…</vt:lpstr>
      <vt:lpstr>Jízda na koních je samozřejmostí…</vt:lpstr>
      <vt:lpstr>Trošku tvoření a výtvarky…</vt:lpstr>
      <vt:lpstr>Trochu zručnosti…</vt:lpstr>
      <vt:lpstr>2. Turnus - STOPAŘI</vt:lpstr>
      <vt:lpstr>Batikování…</vt:lpstr>
      <vt:lpstr>Úroda borůvek….vařili jsme lektvar…, báječné byly kynuté knedlíky s borůvkovým přelivem…</vt:lpstr>
      <vt:lpstr>Stopování zvěře na velký Polom…</vt:lpstr>
      <vt:lpstr>Indiánská olympiáda…</vt:lpstr>
      <vt:lpstr>Prezentace aplikace PowerPoint</vt:lpstr>
      <vt:lpstr>A zase koně…., správné rozdělávání ohně</vt:lpstr>
      <vt:lpstr>Indiánský obchůdek….a odjezd domů…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Indiánské tábory na Skalce</dc:title>
  <dc:creator>Jana Hrubcová</dc:creator>
  <cp:lastModifiedBy>Jana Hrubcová</cp:lastModifiedBy>
  <cp:revision>3</cp:revision>
  <dcterms:created xsi:type="dcterms:W3CDTF">2022-08-02T16:34:50Z</dcterms:created>
  <dcterms:modified xsi:type="dcterms:W3CDTF">2022-08-02T17:58:16Z</dcterms:modified>
</cp:coreProperties>
</file>