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relia" panose="020B0604020202020204" charset="-18"/>
      <p:regular r:id="rId24"/>
    </p:embeddedFont>
    <p:embeddedFont>
      <p:font typeface="Glacial Indifference" panose="020B0604020202020204" charset="0"/>
      <p:regular r:id="rId25"/>
    </p:embeddedFont>
    <p:embeddedFont>
      <p:font typeface="Tangerine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06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jpeg"/><Relationship Id="rId3" Type="http://schemas.openxmlformats.org/officeDocument/2006/relationships/image" Target="../media/image4.jpeg"/><Relationship Id="rId7" Type="http://schemas.openxmlformats.org/officeDocument/2006/relationships/image" Target="../media/image26.png"/><Relationship Id="rId12" Type="http://schemas.openxmlformats.org/officeDocument/2006/relationships/image" Target="../media/image29.jpeg"/><Relationship Id="rId2" Type="http://schemas.openxmlformats.org/officeDocument/2006/relationships/image" Target="../media/image1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8.jpeg"/><Relationship Id="rId5" Type="http://schemas.openxmlformats.org/officeDocument/2006/relationships/image" Target="../media/image5.jpeg"/><Relationship Id="rId15" Type="http://schemas.openxmlformats.org/officeDocument/2006/relationships/image" Target="../media/image32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jpeg"/><Relationship Id="rId5" Type="http://schemas.openxmlformats.org/officeDocument/2006/relationships/image" Target="../media/image2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3.png"/><Relationship Id="rId10" Type="http://schemas.openxmlformats.org/officeDocument/2006/relationships/image" Target="../media/image20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6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3055702" y="143568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1458512" y="7218919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0405">
            <a:off x="15845490" y="7257103"/>
            <a:ext cx="3507936" cy="4278879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295103">
            <a:off x="4981278" y="3508206"/>
            <a:ext cx="8360231" cy="331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87"/>
              </a:lnSpc>
            </a:pPr>
            <a:r>
              <a:rPr lang="en-US" sz="13047">
                <a:solidFill>
                  <a:srgbClr val="605048"/>
                </a:solidFill>
                <a:latin typeface="Carelia"/>
              </a:rPr>
              <a:t>Indiánský tábor</a:t>
            </a:r>
          </a:p>
        </p:txBody>
      </p:sp>
      <p:sp>
        <p:nvSpPr>
          <p:cNvPr id="18" name="TextBox 18"/>
          <p:cNvSpPr txBox="1"/>
          <p:nvPr/>
        </p:nvSpPr>
        <p:spPr>
          <a:xfrm rot="-316139">
            <a:off x="6129098" y="6200751"/>
            <a:ext cx="6242139" cy="121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5"/>
              </a:lnSpc>
            </a:pPr>
            <a:r>
              <a:rPr lang="en-US" sz="6899" spc="68">
                <a:solidFill>
                  <a:srgbClr val="605048"/>
                </a:solidFill>
                <a:latin typeface="Tangerine Bold"/>
              </a:rPr>
              <a:t>Skalka</a:t>
            </a:r>
          </a:p>
        </p:txBody>
      </p:sp>
      <p:sp>
        <p:nvSpPr>
          <p:cNvPr id="19" name="Freeform 19"/>
          <p:cNvSpPr/>
          <p:nvPr/>
        </p:nvSpPr>
        <p:spPr>
          <a:xfrm rot="-6273966">
            <a:off x="15633257" y="879567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7259">
            <a:off x="8362120" y="1519537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-225156"/>
            <a:ext cx="18288000" cy="10336948"/>
          </a:xfrm>
          <a:custGeom>
            <a:avLst/>
            <a:gdLst/>
            <a:ahLst/>
            <a:cxnLst/>
            <a:rect l="l" t="t" r="r" b="b"/>
            <a:pathLst>
              <a:path w="18288000" h="10336948">
                <a:moveTo>
                  <a:pt x="0" y="0"/>
                </a:moveTo>
                <a:lnTo>
                  <a:pt x="18288000" y="0"/>
                </a:lnTo>
                <a:lnTo>
                  <a:pt x="18288000" y="10336948"/>
                </a:lnTo>
                <a:lnTo>
                  <a:pt x="0" y="10336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344" b="-16344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3600693">
            <a:off x="13972477" y="5229393"/>
            <a:ext cx="5816163" cy="40282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467604">
            <a:off x="16358294" y="7160879"/>
            <a:ext cx="3393915" cy="5044715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8993439">
            <a:off x="-4226242" y="1052236"/>
            <a:ext cx="5816163" cy="4028232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7969" y="-2692472"/>
            <a:ext cx="16912832" cy="15671945"/>
          </a:xfrm>
          <a:custGeom>
            <a:avLst/>
            <a:gdLst/>
            <a:ahLst/>
            <a:cxnLst/>
            <a:rect l="l" t="t" r="r" b="b"/>
            <a:pathLst>
              <a:path w="16912832" h="15671945">
                <a:moveTo>
                  <a:pt x="0" y="0"/>
                </a:moveTo>
                <a:lnTo>
                  <a:pt x="16912832" y="0"/>
                </a:lnTo>
                <a:lnTo>
                  <a:pt x="16912832" y="15671944"/>
                </a:lnTo>
                <a:lnTo>
                  <a:pt x="0" y="15671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10802" y="1300788"/>
            <a:ext cx="4322751" cy="4290203"/>
          </a:xfrm>
          <a:custGeom>
            <a:avLst/>
            <a:gdLst/>
            <a:ahLst/>
            <a:cxnLst/>
            <a:rect l="l" t="t" r="r" b="b"/>
            <a:pathLst>
              <a:path w="4322751" h="4290203">
                <a:moveTo>
                  <a:pt x="0" y="0"/>
                </a:moveTo>
                <a:lnTo>
                  <a:pt x="4322752" y="0"/>
                </a:lnTo>
                <a:lnTo>
                  <a:pt x="4322752" y="4290203"/>
                </a:lnTo>
                <a:lnTo>
                  <a:pt x="0" y="42902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865" t="-4176" r="-29904" b="-775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866980" y="1300788"/>
            <a:ext cx="4322751" cy="4290203"/>
          </a:xfrm>
          <a:custGeom>
            <a:avLst/>
            <a:gdLst/>
            <a:ahLst/>
            <a:cxnLst/>
            <a:rect l="l" t="t" r="r" b="b"/>
            <a:pathLst>
              <a:path w="4322751" h="4290203">
                <a:moveTo>
                  <a:pt x="0" y="0"/>
                </a:moveTo>
                <a:lnTo>
                  <a:pt x="4322752" y="0"/>
                </a:lnTo>
                <a:lnTo>
                  <a:pt x="4322752" y="4290203"/>
                </a:lnTo>
                <a:lnTo>
                  <a:pt x="0" y="42902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865" t="-4176" r="-29904" b="-775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135525" y="1300788"/>
            <a:ext cx="4322751" cy="4290203"/>
          </a:xfrm>
          <a:custGeom>
            <a:avLst/>
            <a:gdLst/>
            <a:ahLst/>
            <a:cxnLst/>
            <a:rect l="l" t="t" r="r" b="b"/>
            <a:pathLst>
              <a:path w="4322751" h="4290203">
                <a:moveTo>
                  <a:pt x="0" y="0"/>
                </a:moveTo>
                <a:lnTo>
                  <a:pt x="4322751" y="0"/>
                </a:lnTo>
                <a:lnTo>
                  <a:pt x="4322751" y="4290203"/>
                </a:lnTo>
                <a:lnTo>
                  <a:pt x="0" y="42902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865" t="-4176" r="-29904" b="-7756"/>
            </a:stretch>
          </a:blipFill>
        </p:spPr>
      </p:sp>
      <p:sp>
        <p:nvSpPr>
          <p:cNvPr id="16" name="Freeform 16"/>
          <p:cNvSpPr/>
          <p:nvPr/>
        </p:nvSpPr>
        <p:spPr>
          <a:xfrm rot="1025603">
            <a:off x="-1764819" y="7592620"/>
            <a:ext cx="3529638" cy="5388761"/>
          </a:xfrm>
          <a:custGeom>
            <a:avLst/>
            <a:gdLst/>
            <a:ahLst/>
            <a:cxnLst/>
            <a:rect l="l" t="t" r="r" b="b"/>
            <a:pathLst>
              <a:path w="3529638" h="5388761">
                <a:moveTo>
                  <a:pt x="0" y="0"/>
                </a:moveTo>
                <a:lnTo>
                  <a:pt x="3529638" y="0"/>
                </a:lnTo>
                <a:lnTo>
                  <a:pt x="3529638" y="5388760"/>
                </a:lnTo>
                <a:lnTo>
                  <a:pt x="0" y="53887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808875">
            <a:off x="-2207868" y="-909253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2" y="0"/>
                </a:lnTo>
                <a:lnTo>
                  <a:pt x="3944942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011476" y="1603582"/>
            <a:ext cx="3721404" cy="3740294"/>
          </a:xfrm>
          <a:custGeom>
            <a:avLst/>
            <a:gdLst/>
            <a:ahLst/>
            <a:cxnLst/>
            <a:rect l="l" t="t" r="r" b="b"/>
            <a:pathLst>
              <a:path w="3721404" h="3740294">
                <a:moveTo>
                  <a:pt x="0" y="0"/>
                </a:moveTo>
                <a:lnTo>
                  <a:pt x="3721404" y="0"/>
                </a:lnTo>
                <a:lnTo>
                  <a:pt x="3721404" y="3740293"/>
                </a:lnTo>
                <a:lnTo>
                  <a:pt x="0" y="37402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329" b="-16329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082238" y="1533582"/>
            <a:ext cx="3865911" cy="3810294"/>
          </a:xfrm>
          <a:custGeom>
            <a:avLst/>
            <a:gdLst/>
            <a:ahLst/>
            <a:cxnLst/>
            <a:rect l="l" t="t" r="r" b="b"/>
            <a:pathLst>
              <a:path w="3865911" h="3810294">
                <a:moveTo>
                  <a:pt x="0" y="0"/>
                </a:moveTo>
                <a:lnTo>
                  <a:pt x="3865912" y="0"/>
                </a:lnTo>
                <a:lnTo>
                  <a:pt x="3865912" y="3810293"/>
                </a:lnTo>
                <a:lnTo>
                  <a:pt x="0" y="38102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7639" b="-1763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940766" y="6667119"/>
            <a:ext cx="4293364" cy="3220023"/>
          </a:xfrm>
          <a:custGeom>
            <a:avLst/>
            <a:gdLst/>
            <a:ahLst/>
            <a:cxnLst/>
            <a:rect l="l" t="t" r="r" b="b"/>
            <a:pathLst>
              <a:path w="4293364" h="3220023">
                <a:moveTo>
                  <a:pt x="0" y="0"/>
                </a:moveTo>
                <a:lnTo>
                  <a:pt x="4293363" y="0"/>
                </a:lnTo>
                <a:lnTo>
                  <a:pt x="4293363" y="3220023"/>
                </a:lnTo>
                <a:lnTo>
                  <a:pt x="0" y="32200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799282" y="6954066"/>
            <a:ext cx="4234272" cy="3175704"/>
          </a:xfrm>
          <a:custGeom>
            <a:avLst/>
            <a:gdLst/>
            <a:ahLst/>
            <a:cxnLst/>
            <a:rect l="l" t="t" r="r" b="b"/>
            <a:pathLst>
              <a:path w="4234272" h="3175704">
                <a:moveTo>
                  <a:pt x="0" y="0"/>
                </a:moveTo>
                <a:lnTo>
                  <a:pt x="4234272" y="0"/>
                </a:lnTo>
                <a:lnTo>
                  <a:pt x="4234272" y="3175704"/>
                </a:lnTo>
                <a:lnTo>
                  <a:pt x="0" y="317570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135525" y="6667119"/>
            <a:ext cx="4293364" cy="3220023"/>
          </a:xfrm>
          <a:custGeom>
            <a:avLst/>
            <a:gdLst/>
            <a:ahLst/>
            <a:cxnLst/>
            <a:rect l="l" t="t" r="r" b="b"/>
            <a:pathLst>
              <a:path w="4293364" h="3220023">
                <a:moveTo>
                  <a:pt x="0" y="0"/>
                </a:moveTo>
                <a:lnTo>
                  <a:pt x="4293363" y="0"/>
                </a:lnTo>
                <a:lnTo>
                  <a:pt x="4293363" y="3220023"/>
                </a:lnTo>
                <a:lnTo>
                  <a:pt x="0" y="322002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323207" y="1603582"/>
            <a:ext cx="3887936" cy="3740294"/>
          </a:xfrm>
          <a:custGeom>
            <a:avLst/>
            <a:gdLst/>
            <a:ahLst/>
            <a:cxnLst/>
            <a:rect l="l" t="t" r="r" b="b"/>
            <a:pathLst>
              <a:path w="3887936" h="3740294">
                <a:moveTo>
                  <a:pt x="0" y="0"/>
                </a:moveTo>
                <a:lnTo>
                  <a:pt x="3887936" y="0"/>
                </a:lnTo>
                <a:lnTo>
                  <a:pt x="3887936" y="3740293"/>
                </a:lnTo>
                <a:lnTo>
                  <a:pt x="0" y="37402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9298" b="-19298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340004" y="6153500"/>
            <a:ext cx="4699367" cy="69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3"/>
              </a:lnSpc>
            </a:pPr>
            <a:r>
              <a:rPr lang="en-US" sz="3399" spc="91">
                <a:solidFill>
                  <a:srgbClr val="605048"/>
                </a:solidFill>
                <a:latin typeface="Carelia"/>
              </a:rPr>
              <a:t>Tábornické dovednosti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772827" y="6153500"/>
            <a:ext cx="4743116" cy="370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3"/>
              </a:lnSpc>
            </a:pPr>
            <a:r>
              <a:rPr lang="en-US" sz="3399" spc="91">
                <a:solidFill>
                  <a:srgbClr val="605048"/>
                </a:solidFill>
                <a:latin typeface="Carelia"/>
              </a:rPr>
              <a:t>Výlet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017342" y="6153500"/>
            <a:ext cx="4743116" cy="370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3"/>
              </a:lnSpc>
            </a:pPr>
            <a:r>
              <a:rPr lang="en-US" sz="3399" spc="91">
                <a:solidFill>
                  <a:srgbClr val="605048"/>
                </a:solidFill>
                <a:latin typeface="Carelia"/>
              </a:rPr>
              <a:t>Indiánská zručnost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40115" cy="9996302"/>
          </a:xfrm>
          <a:custGeom>
            <a:avLst/>
            <a:gdLst/>
            <a:ahLst/>
            <a:cxnLst/>
            <a:rect l="l" t="t" r="r" b="b"/>
            <a:pathLst>
              <a:path w="18440115" h="9996302">
                <a:moveTo>
                  <a:pt x="0" y="0"/>
                </a:moveTo>
                <a:lnTo>
                  <a:pt x="18440115" y="0"/>
                </a:lnTo>
                <a:lnTo>
                  <a:pt x="18440115" y="9996302"/>
                </a:lnTo>
                <a:lnTo>
                  <a:pt x="0" y="9996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176" b="-19176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1875" y="123879"/>
            <a:ext cx="18529875" cy="10326682"/>
          </a:xfrm>
          <a:custGeom>
            <a:avLst/>
            <a:gdLst/>
            <a:ahLst/>
            <a:cxnLst/>
            <a:rect l="l" t="t" r="r" b="b"/>
            <a:pathLst>
              <a:path w="18529875" h="10326682">
                <a:moveTo>
                  <a:pt x="0" y="0"/>
                </a:moveTo>
                <a:lnTo>
                  <a:pt x="18529875" y="0"/>
                </a:lnTo>
                <a:lnTo>
                  <a:pt x="18529875" y="10326683"/>
                </a:lnTo>
                <a:lnTo>
                  <a:pt x="0" y="103266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288" b="-17288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46977"/>
            <a:ext cx="18424651" cy="9993045"/>
          </a:xfrm>
          <a:custGeom>
            <a:avLst/>
            <a:gdLst/>
            <a:ahLst/>
            <a:cxnLst/>
            <a:rect l="l" t="t" r="r" b="b"/>
            <a:pathLst>
              <a:path w="18424651" h="9993045">
                <a:moveTo>
                  <a:pt x="0" y="0"/>
                </a:moveTo>
                <a:lnTo>
                  <a:pt x="18424651" y="0"/>
                </a:lnTo>
                <a:lnTo>
                  <a:pt x="18424651" y="9993046"/>
                </a:lnTo>
                <a:lnTo>
                  <a:pt x="0" y="9993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140" b="-19140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088694"/>
          </a:xfrm>
          <a:custGeom>
            <a:avLst/>
            <a:gdLst/>
            <a:ahLst/>
            <a:cxnLst/>
            <a:rect l="l" t="t" r="r" b="b"/>
            <a:pathLst>
              <a:path w="18288000" h="10088694">
                <a:moveTo>
                  <a:pt x="0" y="0"/>
                </a:moveTo>
                <a:lnTo>
                  <a:pt x="18288000" y="0"/>
                </a:lnTo>
                <a:lnTo>
                  <a:pt x="18288000" y="10088694"/>
                </a:lnTo>
                <a:lnTo>
                  <a:pt x="0" y="10088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977" b="-17977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2332"/>
            <a:ext cx="8866357" cy="10082336"/>
          </a:xfrm>
          <a:custGeom>
            <a:avLst/>
            <a:gdLst/>
            <a:ahLst/>
            <a:cxnLst/>
            <a:rect l="l" t="t" r="r" b="b"/>
            <a:pathLst>
              <a:path w="8866357" h="10082336">
                <a:moveTo>
                  <a:pt x="0" y="0"/>
                </a:moveTo>
                <a:lnTo>
                  <a:pt x="8866357" y="0"/>
                </a:lnTo>
                <a:lnTo>
                  <a:pt x="8866357" y="10082336"/>
                </a:lnTo>
                <a:lnTo>
                  <a:pt x="0" y="100823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26" b="-862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144565"/>
            <a:ext cx="9144000" cy="9997871"/>
          </a:xfrm>
          <a:custGeom>
            <a:avLst/>
            <a:gdLst/>
            <a:ahLst/>
            <a:cxnLst/>
            <a:rect l="l" t="t" r="r" b="b"/>
            <a:pathLst>
              <a:path w="9144000" h="9997871">
                <a:moveTo>
                  <a:pt x="0" y="0"/>
                </a:moveTo>
                <a:lnTo>
                  <a:pt x="9144000" y="0"/>
                </a:lnTo>
                <a:lnTo>
                  <a:pt x="9144000" y="9997870"/>
                </a:lnTo>
                <a:lnTo>
                  <a:pt x="0" y="9997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972" b="-10972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134890"/>
          </a:xfrm>
          <a:custGeom>
            <a:avLst/>
            <a:gdLst/>
            <a:ahLst/>
            <a:cxnLst/>
            <a:rect l="l" t="t" r="r" b="b"/>
            <a:pathLst>
              <a:path w="18288000" h="10134890">
                <a:moveTo>
                  <a:pt x="0" y="0"/>
                </a:moveTo>
                <a:lnTo>
                  <a:pt x="18288000" y="0"/>
                </a:lnTo>
                <a:lnTo>
                  <a:pt x="18288000" y="10134890"/>
                </a:lnTo>
                <a:lnTo>
                  <a:pt x="0" y="10134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667" b="-17667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49544"/>
            <a:ext cx="8355439" cy="6266580"/>
          </a:xfrm>
          <a:custGeom>
            <a:avLst/>
            <a:gdLst/>
            <a:ahLst/>
            <a:cxnLst/>
            <a:rect l="l" t="t" r="r" b="b"/>
            <a:pathLst>
              <a:path w="8355439" h="6266580">
                <a:moveTo>
                  <a:pt x="0" y="0"/>
                </a:moveTo>
                <a:lnTo>
                  <a:pt x="8355439" y="0"/>
                </a:lnTo>
                <a:lnTo>
                  <a:pt x="8355439" y="6266579"/>
                </a:lnTo>
                <a:lnTo>
                  <a:pt x="0" y="62665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32561" y="3796121"/>
            <a:ext cx="8355439" cy="6266580"/>
          </a:xfrm>
          <a:custGeom>
            <a:avLst/>
            <a:gdLst/>
            <a:ahLst/>
            <a:cxnLst/>
            <a:rect l="l" t="t" r="r" b="b"/>
            <a:pathLst>
              <a:path w="8355439" h="6266580">
                <a:moveTo>
                  <a:pt x="0" y="0"/>
                </a:moveTo>
                <a:lnTo>
                  <a:pt x="8355439" y="0"/>
                </a:lnTo>
                <a:lnTo>
                  <a:pt x="8355439" y="6266579"/>
                </a:lnTo>
                <a:lnTo>
                  <a:pt x="0" y="6266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89160" y="2707425"/>
            <a:ext cx="5857441" cy="4393081"/>
          </a:xfrm>
          <a:custGeom>
            <a:avLst/>
            <a:gdLst/>
            <a:ahLst/>
            <a:cxnLst/>
            <a:rect l="l" t="t" r="r" b="b"/>
            <a:pathLst>
              <a:path w="5857441" h="4393081">
                <a:moveTo>
                  <a:pt x="0" y="0"/>
                </a:moveTo>
                <a:lnTo>
                  <a:pt x="5857441" y="0"/>
                </a:lnTo>
                <a:lnTo>
                  <a:pt x="5857441" y="4393081"/>
                </a:lnTo>
                <a:lnTo>
                  <a:pt x="0" y="4393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61111" y="7258244"/>
            <a:ext cx="3739276" cy="2804457"/>
          </a:xfrm>
          <a:custGeom>
            <a:avLst/>
            <a:gdLst/>
            <a:ahLst/>
            <a:cxnLst/>
            <a:rect l="l" t="t" r="r" b="b"/>
            <a:pathLst>
              <a:path w="3739276" h="2804457">
                <a:moveTo>
                  <a:pt x="0" y="0"/>
                </a:moveTo>
                <a:lnTo>
                  <a:pt x="3739276" y="0"/>
                </a:lnTo>
                <a:lnTo>
                  <a:pt x="3739276" y="2804456"/>
                </a:lnTo>
                <a:lnTo>
                  <a:pt x="0" y="280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5289042"/>
            <a:ext cx="3982502" cy="5310002"/>
          </a:xfrm>
          <a:custGeom>
            <a:avLst/>
            <a:gdLst/>
            <a:ahLst/>
            <a:cxnLst/>
            <a:rect l="l" t="t" r="r" b="b"/>
            <a:pathLst>
              <a:path w="3982502" h="5310002">
                <a:moveTo>
                  <a:pt x="0" y="0"/>
                </a:moveTo>
                <a:lnTo>
                  <a:pt x="3982502" y="0"/>
                </a:lnTo>
                <a:lnTo>
                  <a:pt x="3982502" y="5310003"/>
                </a:lnTo>
                <a:lnTo>
                  <a:pt x="0" y="53100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69139" y="0"/>
            <a:ext cx="5751362" cy="4313521"/>
          </a:xfrm>
          <a:custGeom>
            <a:avLst/>
            <a:gdLst/>
            <a:ahLst/>
            <a:cxnLst/>
            <a:rect l="l" t="t" r="r" b="b"/>
            <a:pathLst>
              <a:path w="5751362" h="4313521">
                <a:moveTo>
                  <a:pt x="0" y="0"/>
                </a:moveTo>
                <a:lnTo>
                  <a:pt x="5751362" y="0"/>
                </a:lnTo>
                <a:lnTo>
                  <a:pt x="5751362" y="4313521"/>
                </a:lnTo>
                <a:lnTo>
                  <a:pt x="0" y="43135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17710" y="149544"/>
            <a:ext cx="3389159" cy="2541869"/>
          </a:xfrm>
          <a:custGeom>
            <a:avLst/>
            <a:gdLst/>
            <a:ahLst/>
            <a:cxnLst/>
            <a:rect l="l" t="t" r="r" b="b"/>
            <a:pathLst>
              <a:path w="3389159" h="2541869">
                <a:moveTo>
                  <a:pt x="0" y="0"/>
                </a:moveTo>
                <a:lnTo>
                  <a:pt x="3389159" y="0"/>
                </a:lnTo>
                <a:lnTo>
                  <a:pt x="3389159" y="2541869"/>
                </a:lnTo>
                <a:lnTo>
                  <a:pt x="0" y="25418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1811569">
            <a:off x="15851568" y="6176323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946767">
            <a:off x="-2553911" y="546196"/>
            <a:ext cx="14011226" cy="97040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375558">
            <a:off x="580266" y="-1593540"/>
            <a:ext cx="5260564" cy="7819303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307119">
            <a:off x="-767933" y="2977766"/>
            <a:ext cx="10902197" cy="755078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t="-278" b="-27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-5420276">
            <a:off x="600455" y="1315330"/>
            <a:ext cx="9255763" cy="7961133"/>
          </a:xfrm>
          <a:custGeom>
            <a:avLst/>
            <a:gdLst/>
            <a:ahLst/>
            <a:cxnLst/>
            <a:rect l="l" t="t" r="r" b="b"/>
            <a:pathLst>
              <a:path w="9255763" h="7961133">
                <a:moveTo>
                  <a:pt x="0" y="0"/>
                </a:moveTo>
                <a:lnTo>
                  <a:pt x="9255762" y="0"/>
                </a:lnTo>
                <a:lnTo>
                  <a:pt x="9255762" y="7961132"/>
                </a:lnTo>
                <a:lnTo>
                  <a:pt x="0" y="7961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400000">
            <a:off x="9964425" y="2069799"/>
            <a:ext cx="7944946" cy="6147402"/>
          </a:xfrm>
          <a:custGeom>
            <a:avLst/>
            <a:gdLst/>
            <a:ahLst/>
            <a:cxnLst/>
            <a:rect l="l" t="t" r="r" b="b"/>
            <a:pathLst>
              <a:path w="7944946" h="6147402">
                <a:moveTo>
                  <a:pt x="0" y="0"/>
                </a:moveTo>
                <a:lnTo>
                  <a:pt x="7944945" y="0"/>
                </a:lnTo>
                <a:lnTo>
                  <a:pt x="7944945" y="6147402"/>
                </a:lnTo>
                <a:lnTo>
                  <a:pt x="0" y="61474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7259">
            <a:off x="4455292" y="574214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8" y="0"/>
                </a:lnTo>
                <a:lnTo>
                  <a:pt x="891928" y="908972"/>
                </a:lnTo>
                <a:lnTo>
                  <a:pt x="0" y="9089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431297" y="1802699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1" y="0"/>
                </a:lnTo>
                <a:lnTo>
                  <a:pt x="5011201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210549" y="2633338"/>
            <a:ext cx="5513187" cy="666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7"/>
              </a:lnSpc>
            </a:pPr>
            <a:r>
              <a:rPr lang="en-US" sz="5099">
                <a:solidFill>
                  <a:srgbClr val="605048"/>
                </a:solidFill>
                <a:latin typeface="Carelia"/>
              </a:rPr>
              <a:t>Ohlédnutí...</a:t>
            </a:r>
          </a:p>
        </p:txBody>
      </p:sp>
      <p:sp>
        <p:nvSpPr>
          <p:cNvPr id="20" name="TextBox 20"/>
          <p:cNvSpPr txBox="1"/>
          <p:nvPr/>
        </p:nvSpPr>
        <p:spPr>
          <a:xfrm rot="-15471">
            <a:off x="3221793" y="3866820"/>
            <a:ext cx="4106587" cy="433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000">
                <a:solidFill>
                  <a:srgbClr val="605048"/>
                </a:solidFill>
                <a:latin typeface="Glacial Indifference"/>
              </a:rPr>
              <a:t>35 Indiánů se sešlo v termínu 9. - 14.7. 2023 na indiánském táboře Skalka. Prožili jsme spoustu dobrodružství..... Stavěli jsme přístřešky, oheň jsme založili ve finské svíci, stříleli jsme lukem, hráli spoustu indiánských her a soutěží, učili se indiánské písmo, luštili šifry, učili se uzly.....Byli jsme na Velkém Polomu, na výletě v Archeoparku a Domě ryb....užili jsme si spoustu zábavy.....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162376"/>
            <a:ext cx="18288000" cy="10143682"/>
          </a:xfrm>
          <a:custGeom>
            <a:avLst/>
            <a:gdLst/>
            <a:ahLst/>
            <a:cxnLst/>
            <a:rect l="l" t="t" r="r" b="b"/>
            <a:pathLst>
              <a:path w="18288000" h="10143682">
                <a:moveTo>
                  <a:pt x="0" y="0"/>
                </a:moveTo>
                <a:lnTo>
                  <a:pt x="18288000" y="0"/>
                </a:lnTo>
                <a:lnTo>
                  <a:pt x="18288000" y="10143682"/>
                </a:lnTo>
                <a:lnTo>
                  <a:pt x="0" y="10143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608" b="-17608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6276" y="0"/>
            <a:ext cx="18504276" cy="10075862"/>
          </a:xfrm>
          <a:custGeom>
            <a:avLst/>
            <a:gdLst/>
            <a:ahLst/>
            <a:cxnLst/>
            <a:rect l="l" t="t" r="r" b="b"/>
            <a:pathLst>
              <a:path w="18504276" h="10075862">
                <a:moveTo>
                  <a:pt x="0" y="0"/>
                </a:moveTo>
                <a:lnTo>
                  <a:pt x="18504276" y="0"/>
                </a:lnTo>
                <a:lnTo>
                  <a:pt x="18504276" y="10075862"/>
                </a:lnTo>
                <a:lnTo>
                  <a:pt x="0" y="10075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868" b="-18868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3055702" y="143568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1458512" y="7218919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623574" y="7528621"/>
            <a:ext cx="3318508" cy="4047821"/>
          </a:xfrm>
          <a:custGeom>
            <a:avLst/>
            <a:gdLst/>
            <a:ahLst/>
            <a:cxnLst/>
            <a:rect l="l" t="t" r="r" b="b"/>
            <a:pathLst>
              <a:path w="3318508" h="4047821">
                <a:moveTo>
                  <a:pt x="0" y="0"/>
                </a:moveTo>
                <a:lnTo>
                  <a:pt x="3318509" y="0"/>
                </a:lnTo>
                <a:lnTo>
                  <a:pt x="3318509" y="4047821"/>
                </a:lnTo>
                <a:lnTo>
                  <a:pt x="0" y="40478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7259">
            <a:off x="8362120" y="1566278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945704" y="5210479"/>
            <a:ext cx="3318508" cy="4047821"/>
          </a:xfrm>
          <a:custGeom>
            <a:avLst/>
            <a:gdLst/>
            <a:ahLst/>
            <a:cxnLst/>
            <a:rect l="l" t="t" r="r" b="b"/>
            <a:pathLst>
              <a:path w="3318508" h="4047821">
                <a:moveTo>
                  <a:pt x="0" y="0"/>
                </a:moveTo>
                <a:lnTo>
                  <a:pt x="3318508" y="0"/>
                </a:lnTo>
                <a:lnTo>
                  <a:pt x="3318508" y="4047821"/>
                </a:lnTo>
                <a:lnTo>
                  <a:pt x="0" y="40478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36844">
            <a:off x="4497532" y="2543235"/>
            <a:ext cx="9292936" cy="5277960"/>
          </a:xfrm>
          <a:custGeom>
            <a:avLst/>
            <a:gdLst/>
            <a:ahLst/>
            <a:cxnLst/>
            <a:rect l="l" t="t" r="r" b="b"/>
            <a:pathLst>
              <a:path w="9292936" h="5277960">
                <a:moveTo>
                  <a:pt x="0" y="0"/>
                </a:moveTo>
                <a:lnTo>
                  <a:pt x="9292936" y="0"/>
                </a:lnTo>
                <a:lnTo>
                  <a:pt x="9292936" y="5277960"/>
                </a:lnTo>
                <a:lnTo>
                  <a:pt x="0" y="52779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0953" b="-11099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13894499" y="-2467376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516119" y="1477337"/>
            <a:ext cx="9255763" cy="7961133"/>
          </a:xfrm>
          <a:custGeom>
            <a:avLst/>
            <a:gdLst/>
            <a:ahLst/>
            <a:cxnLst/>
            <a:rect l="l" t="t" r="r" b="b"/>
            <a:pathLst>
              <a:path w="9255763" h="7961133">
                <a:moveTo>
                  <a:pt x="0" y="0"/>
                </a:moveTo>
                <a:lnTo>
                  <a:pt x="9255762" y="0"/>
                </a:lnTo>
                <a:lnTo>
                  <a:pt x="9255762" y="7961133"/>
                </a:lnTo>
                <a:lnTo>
                  <a:pt x="0" y="7961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6438578">
            <a:off x="632588" y="6941815"/>
            <a:ext cx="4146901" cy="6163954"/>
            <a:chOff x="0" y="0"/>
            <a:chExt cx="3175000" cy="4719320"/>
          </a:xfrm>
        </p:grpSpPr>
        <p:sp>
          <p:nvSpPr>
            <p:cNvPr id="8" name="Freeform 8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7307119">
            <a:off x="13862558" y="-3533092"/>
            <a:ext cx="10902197" cy="7550781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6388641">
            <a:off x="-1851477" y="-1782207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3"/>
                </a:lnTo>
                <a:lnTo>
                  <a:pt x="0" y="613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60405">
            <a:off x="15165536" y="6265084"/>
            <a:ext cx="3507936" cy="4278879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6" y="0"/>
                </a:lnTo>
                <a:lnTo>
                  <a:pt x="3507936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38000">
            <a:off x="5317843" y="2366664"/>
            <a:ext cx="7656260" cy="5872795"/>
          </a:xfrm>
          <a:custGeom>
            <a:avLst/>
            <a:gdLst/>
            <a:ahLst/>
            <a:cxnLst/>
            <a:rect l="l" t="t" r="r" b="b"/>
            <a:pathLst>
              <a:path w="7656260" h="5872795">
                <a:moveTo>
                  <a:pt x="0" y="298515"/>
                </a:moveTo>
                <a:lnTo>
                  <a:pt x="7432374" y="0"/>
                </a:lnTo>
                <a:lnTo>
                  <a:pt x="7656260" y="5574281"/>
                </a:lnTo>
                <a:lnTo>
                  <a:pt x="223886" y="5872796"/>
                </a:lnTo>
                <a:lnTo>
                  <a:pt x="0" y="298515"/>
                </a:lnTo>
                <a:close/>
              </a:path>
            </a:pathLst>
          </a:custGeom>
          <a:blipFill>
            <a:blip r:embed="rId10"/>
            <a:stretch>
              <a:fillRect l="-1137" r="-1137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13894499" y="-2467376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6438578">
            <a:off x="632588" y="6941815"/>
            <a:ext cx="4146901" cy="6163954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307119">
            <a:off x="13862558" y="-3533092"/>
            <a:ext cx="10902197" cy="755078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6388641">
            <a:off x="-1851477" y="-1782207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3"/>
                </a:lnTo>
                <a:lnTo>
                  <a:pt x="0" y="613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0405">
            <a:off x="15165536" y="6265084"/>
            <a:ext cx="3507936" cy="4278879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6" y="0"/>
                </a:lnTo>
                <a:lnTo>
                  <a:pt x="3507936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843892" y="1168419"/>
            <a:ext cx="10901345" cy="8176008"/>
          </a:xfrm>
          <a:custGeom>
            <a:avLst/>
            <a:gdLst/>
            <a:ahLst/>
            <a:cxnLst/>
            <a:rect l="l" t="t" r="r" b="b"/>
            <a:pathLst>
              <a:path w="10901345" h="8176008">
                <a:moveTo>
                  <a:pt x="0" y="0"/>
                </a:moveTo>
                <a:lnTo>
                  <a:pt x="10901345" y="0"/>
                </a:lnTo>
                <a:lnTo>
                  <a:pt x="10901345" y="8176008"/>
                </a:lnTo>
                <a:lnTo>
                  <a:pt x="0" y="81760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4827" y="-986287"/>
            <a:ext cx="18370081" cy="11454823"/>
          </a:xfrm>
          <a:custGeom>
            <a:avLst/>
            <a:gdLst/>
            <a:ahLst/>
            <a:cxnLst/>
            <a:rect l="l" t="t" r="r" b="b"/>
            <a:pathLst>
              <a:path w="18370081" h="11454823">
                <a:moveTo>
                  <a:pt x="0" y="0"/>
                </a:moveTo>
                <a:lnTo>
                  <a:pt x="18370081" y="0"/>
                </a:lnTo>
                <a:lnTo>
                  <a:pt x="18370081" y="11454823"/>
                </a:lnTo>
                <a:lnTo>
                  <a:pt x="0" y="11454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138" b="-1013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18243" y="291280"/>
            <a:ext cx="4857683" cy="1474840"/>
          </a:xfrm>
          <a:custGeom>
            <a:avLst/>
            <a:gdLst/>
            <a:ahLst/>
            <a:cxnLst/>
            <a:rect l="l" t="t" r="r" b="b"/>
            <a:pathLst>
              <a:path w="4857683" h="1474840">
                <a:moveTo>
                  <a:pt x="0" y="0"/>
                </a:moveTo>
                <a:lnTo>
                  <a:pt x="4857683" y="0"/>
                </a:lnTo>
                <a:lnTo>
                  <a:pt x="4857683" y="1474840"/>
                </a:lnTo>
                <a:lnTo>
                  <a:pt x="0" y="1474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538" t="-214567" b="-23927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136745" y="608330"/>
            <a:ext cx="4620678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spc="220">
                <a:solidFill>
                  <a:srgbClr val="605048"/>
                </a:solidFill>
                <a:latin typeface="Carelia"/>
              </a:rPr>
              <a:t>finské svíce...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1042617" y="-1227691"/>
            <a:ext cx="19585136" cy="11816840"/>
          </a:xfrm>
          <a:custGeom>
            <a:avLst/>
            <a:gdLst/>
            <a:ahLst/>
            <a:cxnLst/>
            <a:rect l="l" t="t" r="r" b="b"/>
            <a:pathLst>
              <a:path w="19585136" h="11816840">
                <a:moveTo>
                  <a:pt x="0" y="0"/>
                </a:moveTo>
                <a:lnTo>
                  <a:pt x="19585135" y="0"/>
                </a:lnTo>
                <a:lnTo>
                  <a:pt x="19585135" y="11816840"/>
                </a:lnTo>
                <a:lnTo>
                  <a:pt x="0" y="11816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152" b="-1215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06767" y="464191"/>
            <a:ext cx="3857591" cy="3973539"/>
          </a:xfrm>
          <a:custGeom>
            <a:avLst/>
            <a:gdLst/>
            <a:ahLst/>
            <a:cxnLst/>
            <a:rect l="l" t="t" r="r" b="b"/>
            <a:pathLst>
              <a:path w="3857591" h="3973539">
                <a:moveTo>
                  <a:pt x="0" y="0"/>
                </a:moveTo>
                <a:lnTo>
                  <a:pt x="3857591" y="0"/>
                </a:lnTo>
                <a:lnTo>
                  <a:pt x="3857591" y="3973539"/>
                </a:lnTo>
                <a:lnTo>
                  <a:pt x="0" y="39735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538" t="-6324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457550" y="829919"/>
            <a:ext cx="4620678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spc="180">
                <a:solidFill>
                  <a:srgbClr val="605048"/>
                </a:solidFill>
                <a:latin typeface="Carelia"/>
              </a:rPr>
              <a:t>Archeopark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</Words>
  <Application>Microsoft Office PowerPoint</Application>
  <PresentationFormat>Vlastní</PresentationFormat>
  <Paragraphs>9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Calibri</vt:lpstr>
      <vt:lpstr>Tangerine Bold</vt:lpstr>
      <vt:lpstr>Carelia</vt:lpstr>
      <vt:lpstr>Glacial Indifference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Indiánský tábor</dc:title>
  <dc:creator>Jana Hrubcová</dc:creator>
  <cp:lastModifiedBy>Jana Hrubcová</cp:lastModifiedBy>
  <cp:revision>1</cp:revision>
  <dcterms:created xsi:type="dcterms:W3CDTF">2006-08-16T00:00:00Z</dcterms:created>
  <dcterms:modified xsi:type="dcterms:W3CDTF">2023-07-14T17:57:11Z</dcterms:modified>
  <dc:identifier>DAFogJrXO68</dc:identifier>
</cp:coreProperties>
</file>