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loja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re Sugar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sv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7.pn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sv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8.svg"/><Relationship Id="rId7" Type="http://schemas.openxmlformats.org/officeDocument/2006/relationships/image" Target="../media/image4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svg"/><Relationship Id="rId7" Type="http://schemas.openxmlformats.org/officeDocument/2006/relationships/image" Target="../media/image5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56.jpeg"/><Relationship Id="rId5" Type="http://schemas.openxmlformats.org/officeDocument/2006/relationships/image" Target="../media/image51.svg"/><Relationship Id="rId10" Type="http://schemas.openxmlformats.org/officeDocument/2006/relationships/image" Target="../media/image55.jpeg"/><Relationship Id="rId4" Type="http://schemas.openxmlformats.org/officeDocument/2006/relationships/image" Target="../media/image50.png"/><Relationship Id="rId9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C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9048" y="1599456"/>
            <a:ext cx="14204343" cy="6606357"/>
            <a:chOff x="0" y="0"/>
            <a:chExt cx="4641942" cy="215894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4619082" cy="2131000"/>
            </a:xfrm>
            <a:custGeom>
              <a:avLst/>
              <a:gdLst/>
              <a:ahLst/>
              <a:cxnLst/>
              <a:rect l="l" t="t" r="r" b="b"/>
              <a:pathLst>
                <a:path w="4619082" h="2131000">
                  <a:moveTo>
                    <a:pt x="4619082" y="2131000"/>
                  </a:moveTo>
                  <a:lnTo>
                    <a:pt x="0" y="2123380"/>
                  </a:lnTo>
                  <a:lnTo>
                    <a:pt x="0" y="752313"/>
                  </a:lnTo>
                  <a:lnTo>
                    <a:pt x="17780" y="19050"/>
                  </a:lnTo>
                  <a:lnTo>
                    <a:pt x="2301324" y="0"/>
                  </a:lnTo>
                  <a:lnTo>
                    <a:pt x="4600032" y="5080"/>
                  </a:lnTo>
                  <a:close/>
                </a:path>
              </a:pathLst>
            </a:custGeom>
            <a:solidFill>
              <a:srgbClr val="FFFFFF">
                <a:alpha val="72941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4648292" cy="2157670"/>
            </a:xfrm>
            <a:custGeom>
              <a:avLst/>
              <a:gdLst/>
              <a:ahLst/>
              <a:cxnLst/>
              <a:rect l="l" t="t" r="r" b="b"/>
              <a:pathLst>
                <a:path w="4648292" h="2157670">
                  <a:moveTo>
                    <a:pt x="4614002" y="21590"/>
                  </a:moveTo>
                  <a:cubicBezTo>
                    <a:pt x="4615272" y="34290"/>
                    <a:pt x="4615272" y="44450"/>
                    <a:pt x="4616542" y="54610"/>
                  </a:cubicBezTo>
                  <a:cubicBezTo>
                    <a:pt x="4619082" y="95777"/>
                    <a:pt x="4620352" y="141297"/>
                    <a:pt x="4622892" y="185191"/>
                  </a:cubicBezTo>
                  <a:cubicBezTo>
                    <a:pt x="4622892" y="248594"/>
                    <a:pt x="4635592" y="1498770"/>
                    <a:pt x="4641942" y="1562173"/>
                  </a:cubicBezTo>
                  <a:cubicBezTo>
                    <a:pt x="4648292" y="1658090"/>
                    <a:pt x="4644482" y="1755633"/>
                    <a:pt x="4644482" y="1851551"/>
                  </a:cubicBezTo>
                  <a:cubicBezTo>
                    <a:pt x="4644482" y="1936088"/>
                    <a:pt x="4645752" y="2014122"/>
                    <a:pt x="4647022" y="2096710"/>
                  </a:cubicBezTo>
                  <a:cubicBezTo>
                    <a:pt x="4647022" y="2118300"/>
                    <a:pt x="4647022" y="2132270"/>
                    <a:pt x="4647022" y="2156400"/>
                  </a:cubicBezTo>
                  <a:cubicBezTo>
                    <a:pt x="4624162" y="2156400"/>
                    <a:pt x="4603842" y="2157670"/>
                    <a:pt x="4574006" y="2156400"/>
                  </a:cubicBezTo>
                  <a:cubicBezTo>
                    <a:pt x="4340222" y="2151320"/>
                    <a:pt x="4102842" y="2157670"/>
                    <a:pt x="3869058" y="2152590"/>
                  </a:cubicBezTo>
                  <a:cubicBezTo>
                    <a:pt x="3728788" y="2148780"/>
                    <a:pt x="3592114" y="2151320"/>
                    <a:pt x="3451844" y="2148780"/>
                  </a:cubicBezTo>
                  <a:cubicBezTo>
                    <a:pt x="3387103" y="2147510"/>
                    <a:pt x="3322363" y="2146240"/>
                    <a:pt x="3257623" y="2144970"/>
                  </a:cubicBezTo>
                  <a:cubicBezTo>
                    <a:pt x="3218060" y="2144970"/>
                    <a:pt x="3182093" y="2146240"/>
                    <a:pt x="3142529" y="2146240"/>
                  </a:cubicBezTo>
                  <a:cubicBezTo>
                    <a:pt x="3041823" y="2144970"/>
                    <a:pt x="2764879" y="2146240"/>
                    <a:pt x="2664172" y="2144970"/>
                  </a:cubicBezTo>
                  <a:cubicBezTo>
                    <a:pt x="2592238" y="2143700"/>
                    <a:pt x="1153568" y="2152590"/>
                    <a:pt x="1081635" y="2151320"/>
                  </a:cubicBezTo>
                  <a:cubicBezTo>
                    <a:pt x="1063651" y="2151320"/>
                    <a:pt x="1042071" y="2152590"/>
                    <a:pt x="1024088" y="2152590"/>
                  </a:cubicBezTo>
                  <a:cubicBezTo>
                    <a:pt x="980928" y="2152590"/>
                    <a:pt x="941364" y="2153860"/>
                    <a:pt x="898204" y="2153860"/>
                  </a:cubicBezTo>
                  <a:cubicBezTo>
                    <a:pt x="790304" y="2153860"/>
                    <a:pt x="686000" y="2152590"/>
                    <a:pt x="578100" y="2151320"/>
                  </a:cubicBezTo>
                  <a:cubicBezTo>
                    <a:pt x="513360" y="2150050"/>
                    <a:pt x="448620" y="2148780"/>
                    <a:pt x="387476" y="2147510"/>
                  </a:cubicBezTo>
                  <a:cubicBezTo>
                    <a:pt x="272383" y="2146240"/>
                    <a:pt x="157289" y="2144970"/>
                    <a:pt x="48260" y="2144970"/>
                  </a:cubicBezTo>
                  <a:cubicBezTo>
                    <a:pt x="38100" y="2144970"/>
                    <a:pt x="29210" y="2144970"/>
                    <a:pt x="19050" y="2143700"/>
                  </a:cubicBezTo>
                  <a:cubicBezTo>
                    <a:pt x="10160" y="2142430"/>
                    <a:pt x="5080" y="2136080"/>
                    <a:pt x="7620" y="2127190"/>
                  </a:cubicBezTo>
                  <a:cubicBezTo>
                    <a:pt x="16510" y="2095408"/>
                    <a:pt x="12700" y="2054765"/>
                    <a:pt x="11430" y="2012497"/>
                  </a:cubicBezTo>
                  <a:cubicBezTo>
                    <a:pt x="10160" y="1926334"/>
                    <a:pt x="6350" y="1841796"/>
                    <a:pt x="7620" y="1755633"/>
                  </a:cubicBezTo>
                  <a:cubicBezTo>
                    <a:pt x="5080" y="1648336"/>
                    <a:pt x="0" y="320126"/>
                    <a:pt x="7620" y="211203"/>
                  </a:cubicBezTo>
                  <a:cubicBezTo>
                    <a:pt x="8890" y="190068"/>
                    <a:pt x="7620" y="167308"/>
                    <a:pt x="8890" y="146174"/>
                  </a:cubicBezTo>
                  <a:cubicBezTo>
                    <a:pt x="10160" y="112034"/>
                    <a:pt x="12700" y="7464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372" y="30480"/>
                    <a:pt x="124919" y="29210"/>
                  </a:cubicBezTo>
                  <a:cubicBezTo>
                    <a:pt x="222029" y="25400"/>
                    <a:pt x="319139" y="22860"/>
                    <a:pt x="419846" y="20320"/>
                  </a:cubicBezTo>
                  <a:cubicBezTo>
                    <a:pt x="488183" y="17780"/>
                    <a:pt x="556520" y="16510"/>
                    <a:pt x="621260" y="13970"/>
                  </a:cubicBezTo>
                  <a:cubicBezTo>
                    <a:pt x="686000" y="11430"/>
                    <a:pt x="754337" y="8890"/>
                    <a:pt x="819077" y="8890"/>
                  </a:cubicBezTo>
                  <a:cubicBezTo>
                    <a:pt x="891011" y="7620"/>
                    <a:pt x="962944" y="10160"/>
                    <a:pt x="1034878" y="8890"/>
                  </a:cubicBezTo>
                  <a:cubicBezTo>
                    <a:pt x="1124795" y="8890"/>
                    <a:pt x="2754089" y="6350"/>
                    <a:pt x="2844005" y="5080"/>
                  </a:cubicBezTo>
                  <a:cubicBezTo>
                    <a:pt x="2930326" y="3810"/>
                    <a:pt x="3016646" y="2540"/>
                    <a:pt x="3106563" y="2540"/>
                  </a:cubicBezTo>
                  <a:cubicBezTo>
                    <a:pt x="3254027" y="1270"/>
                    <a:pt x="3397894" y="0"/>
                    <a:pt x="3545357" y="0"/>
                  </a:cubicBezTo>
                  <a:cubicBezTo>
                    <a:pt x="3606501" y="0"/>
                    <a:pt x="3671241" y="2540"/>
                    <a:pt x="3732384" y="2540"/>
                  </a:cubicBezTo>
                  <a:cubicBezTo>
                    <a:pt x="3901428" y="3810"/>
                    <a:pt x="4074069" y="5080"/>
                    <a:pt x="4243112" y="7620"/>
                  </a:cubicBezTo>
                  <a:cubicBezTo>
                    <a:pt x="4333029" y="8890"/>
                    <a:pt x="4422946" y="12700"/>
                    <a:pt x="4512863" y="16510"/>
                  </a:cubicBezTo>
                  <a:cubicBezTo>
                    <a:pt x="4534443" y="16510"/>
                    <a:pt x="4556023" y="16510"/>
                    <a:pt x="4574006" y="16510"/>
                  </a:cubicBezTo>
                  <a:cubicBezTo>
                    <a:pt x="4594952" y="17780"/>
                    <a:pt x="4603842" y="20320"/>
                    <a:pt x="4614002" y="21590"/>
                  </a:cubicBezTo>
                  <a:close/>
                  <a:moveTo>
                    <a:pt x="4624162" y="2139890"/>
                  </a:moveTo>
                  <a:cubicBezTo>
                    <a:pt x="4625432" y="2123380"/>
                    <a:pt x="4626702" y="2110680"/>
                    <a:pt x="4626702" y="2097980"/>
                  </a:cubicBezTo>
                  <a:cubicBezTo>
                    <a:pt x="4625432" y="2005994"/>
                    <a:pt x="4624162" y="1919831"/>
                    <a:pt x="4624162" y="1827165"/>
                  </a:cubicBezTo>
                  <a:cubicBezTo>
                    <a:pt x="4624162" y="1784896"/>
                    <a:pt x="4626702" y="1742628"/>
                    <a:pt x="4625432" y="1700359"/>
                  </a:cubicBezTo>
                  <a:cubicBezTo>
                    <a:pt x="4625432" y="1661342"/>
                    <a:pt x="4624162" y="1620699"/>
                    <a:pt x="4622892" y="1581682"/>
                  </a:cubicBezTo>
                  <a:cubicBezTo>
                    <a:pt x="4617812" y="1521530"/>
                    <a:pt x="4606382" y="276231"/>
                    <a:pt x="4606382" y="216080"/>
                  </a:cubicBezTo>
                  <a:cubicBezTo>
                    <a:pt x="4603842" y="165683"/>
                    <a:pt x="4601302" y="113660"/>
                    <a:pt x="4598762" y="63500"/>
                  </a:cubicBezTo>
                  <a:cubicBezTo>
                    <a:pt x="4597492" y="44450"/>
                    <a:pt x="4596222" y="43180"/>
                    <a:pt x="4563216" y="41910"/>
                  </a:cubicBezTo>
                  <a:cubicBezTo>
                    <a:pt x="4552427" y="41910"/>
                    <a:pt x="4545233" y="41910"/>
                    <a:pt x="4534443" y="40640"/>
                  </a:cubicBezTo>
                  <a:cubicBezTo>
                    <a:pt x="4444526" y="36830"/>
                    <a:pt x="4351012" y="31750"/>
                    <a:pt x="4261095" y="30480"/>
                  </a:cubicBezTo>
                  <a:cubicBezTo>
                    <a:pt x="4041698" y="26670"/>
                    <a:pt x="3818705" y="25400"/>
                    <a:pt x="3599308" y="22860"/>
                  </a:cubicBezTo>
                  <a:cubicBezTo>
                    <a:pt x="3566937" y="22860"/>
                    <a:pt x="3530971" y="22860"/>
                    <a:pt x="3498601" y="22860"/>
                  </a:cubicBezTo>
                  <a:cubicBezTo>
                    <a:pt x="3444650" y="22860"/>
                    <a:pt x="3390700" y="22860"/>
                    <a:pt x="3340347" y="22860"/>
                  </a:cubicBezTo>
                  <a:cubicBezTo>
                    <a:pt x="3225253" y="22860"/>
                    <a:pt x="3110160" y="22860"/>
                    <a:pt x="2998663" y="24130"/>
                  </a:cubicBezTo>
                  <a:cubicBezTo>
                    <a:pt x="2901552" y="25400"/>
                    <a:pt x="1265065" y="29210"/>
                    <a:pt x="1167955" y="29210"/>
                  </a:cubicBezTo>
                  <a:cubicBezTo>
                    <a:pt x="1009701" y="29210"/>
                    <a:pt x="851447" y="26670"/>
                    <a:pt x="693194" y="33020"/>
                  </a:cubicBezTo>
                  <a:cubicBezTo>
                    <a:pt x="610470" y="36830"/>
                    <a:pt x="531343" y="36830"/>
                    <a:pt x="452216" y="38100"/>
                  </a:cubicBezTo>
                  <a:cubicBezTo>
                    <a:pt x="315543" y="41910"/>
                    <a:pt x="178869" y="45720"/>
                    <a:pt x="49530" y="50800"/>
                  </a:cubicBezTo>
                  <a:cubicBezTo>
                    <a:pt x="36830" y="50800"/>
                    <a:pt x="34290" y="53340"/>
                    <a:pt x="33020" y="69765"/>
                  </a:cubicBezTo>
                  <a:cubicBezTo>
                    <a:pt x="31750" y="99028"/>
                    <a:pt x="31750" y="128291"/>
                    <a:pt x="30480" y="157554"/>
                  </a:cubicBezTo>
                  <a:cubicBezTo>
                    <a:pt x="29210" y="206326"/>
                    <a:pt x="26670" y="253471"/>
                    <a:pt x="25400" y="302243"/>
                  </a:cubicBezTo>
                  <a:cubicBezTo>
                    <a:pt x="20320" y="354266"/>
                    <a:pt x="26670" y="1625576"/>
                    <a:pt x="29210" y="1677599"/>
                  </a:cubicBezTo>
                  <a:cubicBezTo>
                    <a:pt x="29210" y="1732873"/>
                    <a:pt x="29210" y="1789774"/>
                    <a:pt x="30480" y="1845048"/>
                  </a:cubicBezTo>
                  <a:cubicBezTo>
                    <a:pt x="30480" y="1885691"/>
                    <a:pt x="33020" y="1926334"/>
                    <a:pt x="33020" y="1966977"/>
                  </a:cubicBezTo>
                  <a:cubicBezTo>
                    <a:pt x="33020" y="2010871"/>
                    <a:pt x="33020" y="2054765"/>
                    <a:pt x="31750" y="2097980"/>
                  </a:cubicBezTo>
                  <a:cubicBezTo>
                    <a:pt x="31750" y="2101790"/>
                    <a:pt x="31750" y="2104330"/>
                    <a:pt x="31750" y="2108140"/>
                  </a:cubicBezTo>
                  <a:cubicBezTo>
                    <a:pt x="31750" y="2118300"/>
                    <a:pt x="35560" y="2122110"/>
                    <a:pt x="44450" y="2122110"/>
                  </a:cubicBezTo>
                  <a:cubicBezTo>
                    <a:pt x="74565" y="2122110"/>
                    <a:pt x="124919" y="2123380"/>
                    <a:pt x="171676" y="2123380"/>
                  </a:cubicBezTo>
                  <a:cubicBezTo>
                    <a:pt x="240013" y="2123380"/>
                    <a:pt x="311946" y="2120840"/>
                    <a:pt x="380283" y="2123380"/>
                  </a:cubicBezTo>
                  <a:cubicBezTo>
                    <a:pt x="491780" y="2127190"/>
                    <a:pt x="603277" y="2129730"/>
                    <a:pt x="714774" y="2128460"/>
                  </a:cubicBezTo>
                  <a:cubicBezTo>
                    <a:pt x="786707" y="2127190"/>
                    <a:pt x="855044" y="2129730"/>
                    <a:pt x="926978" y="2129730"/>
                  </a:cubicBezTo>
                  <a:cubicBezTo>
                    <a:pt x="1031281" y="2129730"/>
                    <a:pt x="1135585" y="2128460"/>
                    <a:pt x="1239888" y="2129730"/>
                  </a:cubicBezTo>
                  <a:cubicBezTo>
                    <a:pt x="1394545" y="2131000"/>
                    <a:pt x="3092176" y="2120840"/>
                    <a:pt x="3250430" y="2123380"/>
                  </a:cubicBezTo>
                  <a:cubicBezTo>
                    <a:pt x="3318767" y="2124650"/>
                    <a:pt x="3387103" y="2125920"/>
                    <a:pt x="3451844" y="2125920"/>
                  </a:cubicBezTo>
                  <a:cubicBezTo>
                    <a:pt x="3570534" y="2128460"/>
                    <a:pt x="3685628" y="2124650"/>
                    <a:pt x="3804318" y="2128460"/>
                  </a:cubicBezTo>
                  <a:cubicBezTo>
                    <a:pt x="3901428" y="2131000"/>
                    <a:pt x="3998538" y="2131000"/>
                    <a:pt x="4095649" y="2133540"/>
                  </a:cubicBezTo>
                  <a:cubicBezTo>
                    <a:pt x="4239515" y="2137350"/>
                    <a:pt x="4383383" y="2139890"/>
                    <a:pt x="4527250" y="2141160"/>
                  </a:cubicBezTo>
                  <a:cubicBezTo>
                    <a:pt x="4581200" y="2141160"/>
                    <a:pt x="4603842" y="2139890"/>
                    <a:pt x="4624162" y="2139890"/>
                  </a:cubicBezTo>
                  <a:close/>
                </a:path>
              </a:pathLst>
            </a:custGeom>
            <a:solidFill>
              <a:srgbClr val="000000">
                <a:alpha val="72941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 rot="2209201">
            <a:off x="15048890" y="4202605"/>
            <a:ext cx="2777490" cy="4114800"/>
          </a:xfrm>
          <a:custGeom>
            <a:avLst/>
            <a:gdLst/>
            <a:ahLst/>
            <a:cxnLst/>
            <a:rect l="l" t="t" r="r" b="b"/>
            <a:pathLst>
              <a:path w="2777490" h="4114800">
                <a:moveTo>
                  <a:pt x="0" y="0"/>
                </a:moveTo>
                <a:lnTo>
                  <a:pt x="2777490" y="0"/>
                </a:lnTo>
                <a:lnTo>
                  <a:pt x="27774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24424">
            <a:off x="147380" y="214911"/>
            <a:ext cx="4719590" cy="3350909"/>
          </a:xfrm>
          <a:custGeom>
            <a:avLst/>
            <a:gdLst/>
            <a:ahLst/>
            <a:cxnLst/>
            <a:rect l="l" t="t" r="r" b="b"/>
            <a:pathLst>
              <a:path w="4719590" h="3350909">
                <a:moveTo>
                  <a:pt x="0" y="0"/>
                </a:moveTo>
                <a:lnTo>
                  <a:pt x="4719590" y="0"/>
                </a:lnTo>
                <a:lnTo>
                  <a:pt x="4719590" y="3350909"/>
                </a:lnTo>
                <a:lnTo>
                  <a:pt x="0" y="3350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68632" y="2855899"/>
            <a:ext cx="11350735" cy="4230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13"/>
              </a:lnSpc>
            </a:pPr>
            <a:r>
              <a:rPr lang="en-US" sz="14584">
                <a:solidFill>
                  <a:srgbClr val="000000"/>
                </a:solidFill>
                <a:latin typeface="Aloja"/>
              </a:rPr>
              <a:t>Tlapková patrola</a:t>
            </a:r>
          </a:p>
        </p:txBody>
      </p:sp>
      <p:sp>
        <p:nvSpPr>
          <p:cNvPr id="8" name="Freeform 8"/>
          <p:cNvSpPr/>
          <p:nvPr/>
        </p:nvSpPr>
        <p:spPr>
          <a:xfrm>
            <a:off x="457709" y="7631212"/>
            <a:ext cx="2356887" cy="2356887"/>
          </a:xfrm>
          <a:custGeom>
            <a:avLst/>
            <a:gdLst/>
            <a:ahLst/>
            <a:cxnLst/>
            <a:rect l="l" t="t" r="r" b="b"/>
            <a:pathLst>
              <a:path w="2356887" h="2356887">
                <a:moveTo>
                  <a:pt x="0" y="0"/>
                </a:moveTo>
                <a:lnTo>
                  <a:pt x="2356887" y="0"/>
                </a:lnTo>
                <a:lnTo>
                  <a:pt x="2356887" y="2356887"/>
                </a:lnTo>
                <a:lnTo>
                  <a:pt x="0" y="23568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269903" y="7631212"/>
            <a:ext cx="2297442" cy="2297442"/>
          </a:xfrm>
          <a:custGeom>
            <a:avLst/>
            <a:gdLst/>
            <a:ahLst/>
            <a:cxnLst/>
            <a:rect l="l" t="t" r="r" b="b"/>
            <a:pathLst>
              <a:path w="2297442" h="2297442">
                <a:moveTo>
                  <a:pt x="0" y="0"/>
                </a:moveTo>
                <a:lnTo>
                  <a:pt x="2297443" y="0"/>
                </a:lnTo>
                <a:lnTo>
                  <a:pt x="2297443" y="2297443"/>
                </a:lnTo>
                <a:lnTo>
                  <a:pt x="0" y="22974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882967" y="7631212"/>
            <a:ext cx="2297442" cy="2297442"/>
          </a:xfrm>
          <a:custGeom>
            <a:avLst/>
            <a:gdLst/>
            <a:ahLst/>
            <a:cxnLst/>
            <a:rect l="l" t="t" r="r" b="b"/>
            <a:pathLst>
              <a:path w="2297442" h="2297442">
                <a:moveTo>
                  <a:pt x="0" y="0"/>
                </a:moveTo>
                <a:lnTo>
                  <a:pt x="2297442" y="0"/>
                </a:lnTo>
                <a:lnTo>
                  <a:pt x="2297442" y="2297443"/>
                </a:lnTo>
                <a:lnTo>
                  <a:pt x="0" y="22974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534389" y="7631212"/>
            <a:ext cx="2297442" cy="2297442"/>
          </a:xfrm>
          <a:custGeom>
            <a:avLst/>
            <a:gdLst/>
            <a:ahLst/>
            <a:cxnLst/>
            <a:rect l="l" t="t" r="r" b="b"/>
            <a:pathLst>
              <a:path w="2297442" h="2297442">
                <a:moveTo>
                  <a:pt x="0" y="0"/>
                </a:moveTo>
                <a:lnTo>
                  <a:pt x="2297442" y="0"/>
                </a:lnTo>
                <a:lnTo>
                  <a:pt x="2297442" y="2297443"/>
                </a:lnTo>
                <a:lnTo>
                  <a:pt x="0" y="22974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89031" y="7631212"/>
            <a:ext cx="2277296" cy="2277296"/>
          </a:xfrm>
          <a:custGeom>
            <a:avLst/>
            <a:gdLst/>
            <a:ahLst/>
            <a:cxnLst/>
            <a:rect l="l" t="t" r="r" b="b"/>
            <a:pathLst>
              <a:path w="2277296" h="2277296">
                <a:moveTo>
                  <a:pt x="0" y="0"/>
                </a:moveTo>
                <a:lnTo>
                  <a:pt x="2277297" y="0"/>
                </a:lnTo>
                <a:lnTo>
                  <a:pt x="2277297" y="2277297"/>
                </a:lnTo>
                <a:lnTo>
                  <a:pt x="0" y="22772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092908" y="7631212"/>
            <a:ext cx="2277296" cy="2277296"/>
          </a:xfrm>
          <a:custGeom>
            <a:avLst/>
            <a:gdLst/>
            <a:ahLst/>
            <a:cxnLst/>
            <a:rect l="l" t="t" r="r" b="b"/>
            <a:pathLst>
              <a:path w="2277296" h="2277296">
                <a:moveTo>
                  <a:pt x="0" y="0"/>
                </a:moveTo>
                <a:lnTo>
                  <a:pt x="2277296" y="0"/>
                </a:lnTo>
                <a:lnTo>
                  <a:pt x="2277296" y="2277297"/>
                </a:lnTo>
                <a:lnTo>
                  <a:pt x="0" y="22772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C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9650" y="790575"/>
            <a:ext cx="7738996" cy="8894093"/>
            <a:chOff x="0" y="0"/>
            <a:chExt cx="2529084" cy="2906566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506224" cy="2878626"/>
            </a:xfrm>
            <a:custGeom>
              <a:avLst/>
              <a:gdLst/>
              <a:ahLst/>
              <a:cxnLst/>
              <a:rect l="l" t="t" r="r" b="b"/>
              <a:pathLst>
                <a:path w="2506224" h="2878626">
                  <a:moveTo>
                    <a:pt x="2506224" y="2878626"/>
                  </a:moveTo>
                  <a:lnTo>
                    <a:pt x="0" y="2871006"/>
                  </a:lnTo>
                  <a:lnTo>
                    <a:pt x="0" y="1011610"/>
                  </a:lnTo>
                  <a:lnTo>
                    <a:pt x="17780" y="19050"/>
                  </a:lnTo>
                  <a:lnTo>
                    <a:pt x="1247611" y="0"/>
                  </a:lnTo>
                  <a:lnTo>
                    <a:pt x="248717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535434" cy="2905296"/>
            </a:xfrm>
            <a:custGeom>
              <a:avLst/>
              <a:gdLst/>
              <a:ahLst/>
              <a:cxnLst/>
              <a:rect l="l" t="t" r="r" b="b"/>
              <a:pathLst>
                <a:path w="2535434" h="2905296">
                  <a:moveTo>
                    <a:pt x="2501144" y="21590"/>
                  </a:moveTo>
                  <a:cubicBezTo>
                    <a:pt x="2502414" y="34290"/>
                    <a:pt x="2502414" y="44450"/>
                    <a:pt x="2503684" y="54610"/>
                  </a:cubicBezTo>
                  <a:cubicBezTo>
                    <a:pt x="2506224" y="107345"/>
                    <a:pt x="2507494" y="169619"/>
                    <a:pt x="2510034" y="229670"/>
                  </a:cubicBezTo>
                  <a:cubicBezTo>
                    <a:pt x="2510034" y="316410"/>
                    <a:pt x="2522734" y="2026738"/>
                    <a:pt x="2529084" y="2113478"/>
                  </a:cubicBezTo>
                  <a:cubicBezTo>
                    <a:pt x="2535434" y="2244699"/>
                    <a:pt x="2531624" y="2378145"/>
                    <a:pt x="2531624" y="2509366"/>
                  </a:cubicBezTo>
                  <a:cubicBezTo>
                    <a:pt x="2531624" y="2625019"/>
                    <a:pt x="2532894" y="2731776"/>
                    <a:pt x="2534164" y="2844336"/>
                  </a:cubicBezTo>
                  <a:cubicBezTo>
                    <a:pt x="2534164" y="2865926"/>
                    <a:pt x="2534164" y="2879896"/>
                    <a:pt x="2534164" y="2904026"/>
                  </a:cubicBezTo>
                  <a:cubicBezTo>
                    <a:pt x="2511304" y="2904026"/>
                    <a:pt x="2490984" y="2905296"/>
                    <a:pt x="2468001" y="2904026"/>
                  </a:cubicBezTo>
                  <a:cubicBezTo>
                    <a:pt x="2343133" y="2898946"/>
                    <a:pt x="2216344" y="2905296"/>
                    <a:pt x="2091475" y="2900216"/>
                  </a:cubicBezTo>
                  <a:cubicBezTo>
                    <a:pt x="2016554" y="2896406"/>
                    <a:pt x="1943554" y="2898946"/>
                    <a:pt x="1868633" y="2896406"/>
                  </a:cubicBezTo>
                  <a:cubicBezTo>
                    <a:pt x="1834054" y="2895136"/>
                    <a:pt x="1799476" y="2893866"/>
                    <a:pt x="1764897" y="2892596"/>
                  </a:cubicBezTo>
                  <a:cubicBezTo>
                    <a:pt x="1743765" y="2892596"/>
                    <a:pt x="1724555" y="2893866"/>
                    <a:pt x="1703423" y="2893866"/>
                  </a:cubicBezTo>
                  <a:cubicBezTo>
                    <a:pt x="1649634" y="2892596"/>
                    <a:pt x="1501713" y="2893866"/>
                    <a:pt x="1447923" y="2892596"/>
                  </a:cubicBezTo>
                  <a:cubicBezTo>
                    <a:pt x="1409502" y="2891326"/>
                    <a:pt x="641082" y="2900216"/>
                    <a:pt x="602661" y="2898946"/>
                  </a:cubicBezTo>
                  <a:cubicBezTo>
                    <a:pt x="593056" y="2898946"/>
                    <a:pt x="581530" y="2900216"/>
                    <a:pt x="571924" y="2900216"/>
                  </a:cubicBezTo>
                  <a:cubicBezTo>
                    <a:pt x="548872" y="2900216"/>
                    <a:pt x="527740" y="2901486"/>
                    <a:pt x="504688" y="2901486"/>
                  </a:cubicBezTo>
                  <a:cubicBezTo>
                    <a:pt x="447056" y="2901486"/>
                    <a:pt x="391346" y="2900216"/>
                    <a:pt x="333714" y="2898946"/>
                  </a:cubicBezTo>
                  <a:cubicBezTo>
                    <a:pt x="299135" y="2897676"/>
                    <a:pt x="264556" y="2896406"/>
                    <a:pt x="231898" y="2895136"/>
                  </a:cubicBezTo>
                  <a:cubicBezTo>
                    <a:pt x="170425" y="2893866"/>
                    <a:pt x="108951" y="2892596"/>
                    <a:pt x="48260" y="2892596"/>
                  </a:cubicBezTo>
                  <a:cubicBezTo>
                    <a:pt x="38100" y="2892596"/>
                    <a:pt x="29210" y="2892596"/>
                    <a:pt x="19050" y="2891326"/>
                  </a:cubicBezTo>
                  <a:cubicBezTo>
                    <a:pt x="10160" y="2890056"/>
                    <a:pt x="5080" y="2883706"/>
                    <a:pt x="7620" y="2874816"/>
                  </a:cubicBezTo>
                  <a:cubicBezTo>
                    <a:pt x="16510" y="2842981"/>
                    <a:pt x="12700" y="2787378"/>
                    <a:pt x="11430" y="2729552"/>
                  </a:cubicBezTo>
                  <a:cubicBezTo>
                    <a:pt x="10160" y="2611675"/>
                    <a:pt x="6350" y="2496022"/>
                    <a:pt x="7620" y="2378145"/>
                  </a:cubicBezTo>
                  <a:cubicBezTo>
                    <a:pt x="5080" y="2231354"/>
                    <a:pt x="0" y="414270"/>
                    <a:pt x="7620" y="265255"/>
                  </a:cubicBezTo>
                  <a:cubicBezTo>
                    <a:pt x="8890" y="236342"/>
                    <a:pt x="7620" y="205205"/>
                    <a:pt x="8890" y="176292"/>
                  </a:cubicBezTo>
                  <a:cubicBezTo>
                    <a:pt x="10160" y="129586"/>
                    <a:pt x="12700" y="784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925" y="30480"/>
                    <a:pt x="91662" y="29210"/>
                  </a:cubicBezTo>
                  <a:cubicBezTo>
                    <a:pt x="143530" y="25400"/>
                    <a:pt x="195399" y="22860"/>
                    <a:pt x="249188" y="20320"/>
                  </a:cubicBezTo>
                  <a:cubicBezTo>
                    <a:pt x="285688" y="17780"/>
                    <a:pt x="322188" y="16510"/>
                    <a:pt x="356767" y="13970"/>
                  </a:cubicBezTo>
                  <a:cubicBezTo>
                    <a:pt x="391346" y="11430"/>
                    <a:pt x="427846" y="8890"/>
                    <a:pt x="462424" y="8890"/>
                  </a:cubicBezTo>
                  <a:cubicBezTo>
                    <a:pt x="500846" y="7620"/>
                    <a:pt x="539267" y="10160"/>
                    <a:pt x="577688" y="8890"/>
                  </a:cubicBezTo>
                  <a:cubicBezTo>
                    <a:pt x="625714" y="8890"/>
                    <a:pt x="1495950" y="6350"/>
                    <a:pt x="1543976" y="5080"/>
                  </a:cubicBezTo>
                  <a:cubicBezTo>
                    <a:pt x="1590081" y="3810"/>
                    <a:pt x="1636186" y="2540"/>
                    <a:pt x="1684212" y="2540"/>
                  </a:cubicBezTo>
                  <a:cubicBezTo>
                    <a:pt x="1762976" y="1270"/>
                    <a:pt x="1839818" y="0"/>
                    <a:pt x="1918581" y="0"/>
                  </a:cubicBezTo>
                  <a:cubicBezTo>
                    <a:pt x="1951239" y="0"/>
                    <a:pt x="1985818" y="2540"/>
                    <a:pt x="2018475" y="2540"/>
                  </a:cubicBezTo>
                  <a:cubicBezTo>
                    <a:pt x="2108765" y="3810"/>
                    <a:pt x="2200975" y="5080"/>
                    <a:pt x="2291264" y="7620"/>
                  </a:cubicBezTo>
                  <a:cubicBezTo>
                    <a:pt x="2339291" y="8890"/>
                    <a:pt x="2387317" y="12700"/>
                    <a:pt x="2435343" y="16510"/>
                  </a:cubicBezTo>
                  <a:cubicBezTo>
                    <a:pt x="2446870" y="16510"/>
                    <a:pt x="2458396" y="16510"/>
                    <a:pt x="2468001" y="16510"/>
                  </a:cubicBezTo>
                  <a:cubicBezTo>
                    <a:pt x="2482094" y="17780"/>
                    <a:pt x="2490984" y="20320"/>
                    <a:pt x="2501144" y="21590"/>
                  </a:cubicBezTo>
                  <a:close/>
                  <a:moveTo>
                    <a:pt x="2511304" y="2887516"/>
                  </a:moveTo>
                  <a:cubicBezTo>
                    <a:pt x="2512574" y="2871006"/>
                    <a:pt x="2513844" y="2858306"/>
                    <a:pt x="2513844" y="2845606"/>
                  </a:cubicBezTo>
                  <a:cubicBezTo>
                    <a:pt x="2512574" y="2720655"/>
                    <a:pt x="2511304" y="2602778"/>
                    <a:pt x="2511304" y="2476005"/>
                  </a:cubicBezTo>
                  <a:cubicBezTo>
                    <a:pt x="2511304" y="2418179"/>
                    <a:pt x="2513844" y="2360352"/>
                    <a:pt x="2512574" y="2302526"/>
                  </a:cubicBezTo>
                  <a:cubicBezTo>
                    <a:pt x="2512574" y="2249147"/>
                    <a:pt x="2511304" y="2193545"/>
                    <a:pt x="2510034" y="2140167"/>
                  </a:cubicBezTo>
                  <a:cubicBezTo>
                    <a:pt x="2504954" y="2057875"/>
                    <a:pt x="2493524" y="354219"/>
                    <a:pt x="2493524" y="271928"/>
                  </a:cubicBezTo>
                  <a:cubicBezTo>
                    <a:pt x="2490984" y="202981"/>
                    <a:pt x="2488444" y="131810"/>
                    <a:pt x="2485904" y="63500"/>
                  </a:cubicBezTo>
                  <a:cubicBezTo>
                    <a:pt x="2484634" y="44450"/>
                    <a:pt x="2483364" y="43180"/>
                    <a:pt x="2462238" y="41910"/>
                  </a:cubicBezTo>
                  <a:cubicBezTo>
                    <a:pt x="2456475" y="41910"/>
                    <a:pt x="2452633" y="41910"/>
                    <a:pt x="2446870" y="40640"/>
                  </a:cubicBezTo>
                  <a:cubicBezTo>
                    <a:pt x="2398843" y="36830"/>
                    <a:pt x="2348896" y="31750"/>
                    <a:pt x="2300870" y="30480"/>
                  </a:cubicBezTo>
                  <a:cubicBezTo>
                    <a:pt x="2183686" y="26670"/>
                    <a:pt x="2064581" y="25400"/>
                    <a:pt x="1947397" y="22860"/>
                  </a:cubicBezTo>
                  <a:cubicBezTo>
                    <a:pt x="1930107" y="22860"/>
                    <a:pt x="1910897" y="22860"/>
                    <a:pt x="1893607" y="22860"/>
                  </a:cubicBezTo>
                  <a:cubicBezTo>
                    <a:pt x="1864791" y="22860"/>
                    <a:pt x="1835976" y="22860"/>
                    <a:pt x="1809081" y="22860"/>
                  </a:cubicBezTo>
                  <a:cubicBezTo>
                    <a:pt x="1747607" y="22860"/>
                    <a:pt x="1686134" y="22860"/>
                    <a:pt x="1626581" y="24130"/>
                  </a:cubicBezTo>
                  <a:cubicBezTo>
                    <a:pt x="1574713" y="25400"/>
                    <a:pt x="700635" y="29210"/>
                    <a:pt x="648766" y="29210"/>
                  </a:cubicBezTo>
                  <a:cubicBezTo>
                    <a:pt x="564240" y="29210"/>
                    <a:pt x="479714" y="26670"/>
                    <a:pt x="395188" y="33020"/>
                  </a:cubicBezTo>
                  <a:cubicBezTo>
                    <a:pt x="351004" y="36830"/>
                    <a:pt x="308740" y="36830"/>
                    <a:pt x="266477" y="38100"/>
                  </a:cubicBezTo>
                  <a:cubicBezTo>
                    <a:pt x="193477" y="41910"/>
                    <a:pt x="120478" y="45720"/>
                    <a:pt x="49530" y="50800"/>
                  </a:cubicBezTo>
                  <a:cubicBezTo>
                    <a:pt x="36830" y="50800"/>
                    <a:pt x="34290" y="53340"/>
                    <a:pt x="33020" y="71759"/>
                  </a:cubicBezTo>
                  <a:cubicBezTo>
                    <a:pt x="31750" y="111793"/>
                    <a:pt x="31750" y="151827"/>
                    <a:pt x="30480" y="191860"/>
                  </a:cubicBezTo>
                  <a:cubicBezTo>
                    <a:pt x="29210" y="258583"/>
                    <a:pt x="26670" y="323082"/>
                    <a:pt x="25400" y="389805"/>
                  </a:cubicBezTo>
                  <a:cubicBezTo>
                    <a:pt x="20320" y="460976"/>
                    <a:pt x="26670" y="2200217"/>
                    <a:pt x="29210" y="2271388"/>
                  </a:cubicBezTo>
                  <a:cubicBezTo>
                    <a:pt x="29210" y="2347008"/>
                    <a:pt x="29210" y="2424851"/>
                    <a:pt x="30480" y="2500470"/>
                  </a:cubicBezTo>
                  <a:cubicBezTo>
                    <a:pt x="30480" y="2556072"/>
                    <a:pt x="33020" y="2611675"/>
                    <a:pt x="33020" y="2667277"/>
                  </a:cubicBezTo>
                  <a:cubicBezTo>
                    <a:pt x="33020" y="2727328"/>
                    <a:pt x="33020" y="2787378"/>
                    <a:pt x="31750" y="2845606"/>
                  </a:cubicBezTo>
                  <a:cubicBezTo>
                    <a:pt x="31750" y="2849416"/>
                    <a:pt x="31750" y="2851956"/>
                    <a:pt x="31750" y="2855766"/>
                  </a:cubicBezTo>
                  <a:cubicBezTo>
                    <a:pt x="31750" y="2865926"/>
                    <a:pt x="35560" y="2869736"/>
                    <a:pt x="44450" y="2869736"/>
                  </a:cubicBezTo>
                  <a:cubicBezTo>
                    <a:pt x="64767" y="2869736"/>
                    <a:pt x="91662" y="2871006"/>
                    <a:pt x="116635" y="2871006"/>
                  </a:cubicBezTo>
                  <a:cubicBezTo>
                    <a:pt x="153135" y="2871006"/>
                    <a:pt x="191556" y="2868466"/>
                    <a:pt x="228056" y="2871006"/>
                  </a:cubicBezTo>
                  <a:cubicBezTo>
                    <a:pt x="287609" y="2874816"/>
                    <a:pt x="347161" y="2877356"/>
                    <a:pt x="406714" y="2876086"/>
                  </a:cubicBezTo>
                  <a:cubicBezTo>
                    <a:pt x="445135" y="2874816"/>
                    <a:pt x="481635" y="2877356"/>
                    <a:pt x="520056" y="2877356"/>
                  </a:cubicBezTo>
                  <a:cubicBezTo>
                    <a:pt x="575767" y="2877356"/>
                    <a:pt x="631477" y="2876086"/>
                    <a:pt x="687187" y="2877356"/>
                  </a:cubicBezTo>
                  <a:cubicBezTo>
                    <a:pt x="769793" y="2878626"/>
                    <a:pt x="1676528" y="2868466"/>
                    <a:pt x="1761055" y="2871006"/>
                  </a:cubicBezTo>
                  <a:cubicBezTo>
                    <a:pt x="1797555" y="2872276"/>
                    <a:pt x="1834054" y="2873546"/>
                    <a:pt x="1868633" y="2873546"/>
                  </a:cubicBezTo>
                  <a:cubicBezTo>
                    <a:pt x="1932028" y="2876086"/>
                    <a:pt x="1993502" y="2872276"/>
                    <a:pt x="2056896" y="2876086"/>
                  </a:cubicBezTo>
                  <a:cubicBezTo>
                    <a:pt x="2108765" y="2878626"/>
                    <a:pt x="2160633" y="2878626"/>
                    <a:pt x="2212501" y="2881166"/>
                  </a:cubicBezTo>
                  <a:cubicBezTo>
                    <a:pt x="2289343" y="2884976"/>
                    <a:pt x="2366186" y="2887516"/>
                    <a:pt x="2443027" y="2888786"/>
                  </a:cubicBezTo>
                  <a:cubicBezTo>
                    <a:pt x="2471843" y="2888786"/>
                    <a:pt x="2490984" y="2887516"/>
                    <a:pt x="2511304" y="288751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144000" y="790575"/>
            <a:ext cx="7814637" cy="4352925"/>
            <a:chOff x="0" y="0"/>
            <a:chExt cx="2553803" cy="1422525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530943" cy="1394585"/>
            </a:xfrm>
            <a:custGeom>
              <a:avLst/>
              <a:gdLst/>
              <a:ahLst/>
              <a:cxnLst/>
              <a:rect l="l" t="t" r="r" b="b"/>
              <a:pathLst>
                <a:path w="2530943" h="1394585">
                  <a:moveTo>
                    <a:pt x="2530943" y="1394585"/>
                  </a:moveTo>
                  <a:lnTo>
                    <a:pt x="0" y="1386965"/>
                  </a:lnTo>
                  <a:lnTo>
                    <a:pt x="0" y="49690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2560153" cy="1421254"/>
            </a:xfrm>
            <a:custGeom>
              <a:avLst/>
              <a:gdLst/>
              <a:ahLst/>
              <a:cxnLst/>
              <a:rect l="l" t="t" r="r" b="b"/>
              <a:pathLst>
                <a:path w="2560153" h="1421254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382"/>
                    <a:pt x="2532213" y="113399"/>
                    <a:pt x="2534753" y="141379"/>
                  </a:cubicBezTo>
                  <a:cubicBezTo>
                    <a:pt x="2534753" y="181796"/>
                    <a:pt x="2547453" y="978719"/>
                    <a:pt x="2553803" y="1019135"/>
                  </a:cubicBezTo>
                  <a:cubicBezTo>
                    <a:pt x="2560153" y="1080278"/>
                    <a:pt x="2556343" y="1142456"/>
                    <a:pt x="2556343" y="1203599"/>
                  </a:cubicBezTo>
                  <a:cubicBezTo>
                    <a:pt x="2556343" y="1257487"/>
                    <a:pt x="2557613" y="1307230"/>
                    <a:pt x="2558883" y="1360294"/>
                  </a:cubicBezTo>
                  <a:cubicBezTo>
                    <a:pt x="2558883" y="1381884"/>
                    <a:pt x="2558883" y="1395854"/>
                    <a:pt x="2558883" y="1419984"/>
                  </a:cubicBezTo>
                  <a:cubicBezTo>
                    <a:pt x="2536023" y="1419984"/>
                    <a:pt x="2515703" y="1421254"/>
                    <a:pt x="2492640" y="1419984"/>
                  </a:cubicBezTo>
                  <a:cubicBezTo>
                    <a:pt x="2366498" y="1414904"/>
                    <a:pt x="2238414" y="1421254"/>
                    <a:pt x="2112272" y="1416175"/>
                  </a:cubicBezTo>
                  <a:cubicBezTo>
                    <a:pt x="2036586" y="1412364"/>
                    <a:pt x="1962841" y="1414904"/>
                    <a:pt x="1887156" y="1412364"/>
                  </a:cubicBezTo>
                  <a:cubicBezTo>
                    <a:pt x="1852224" y="1411094"/>
                    <a:pt x="1817292" y="1409825"/>
                    <a:pt x="1782361" y="1408554"/>
                  </a:cubicBezTo>
                  <a:cubicBezTo>
                    <a:pt x="1761013" y="1408554"/>
                    <a:pt x="1741607" y="1409825"/>
                    <a:pt x="1720260" y="1409825"/>
                  </a:cubicBezTo>
                  <a:cubicBezTo>
                    <a:pt x="1665921" y="1408554"/>
                    <a:pt x="1516491" y="1409825"/>
                    <a:pt x="1462153" y="1408554"/>
                  </a:cubicBezTo>
                  <a:cubicBezTo>
                    <a:pt x="1423340" y="1407284"/>
                    <a:pt x="647078" y="1416175"/>
                    <a:pt x="608265" y="1414904"/>
                  </a:cubicBezTo>
                  <a:cubicBezTo>
                    <a:pt x="598562" y="1414904"/>
                    <a:pt x="586918" y="1416175"/>
                    <a:pt x="577214" y="1416175"/>
                  </a:cubicBezTo>
                  <a:cubicBezTo>
                    <a:pt x="553927" y="1416175"/>
                    <a:pt x="532579" y="1417444"/>
                    <a:pt x="509292" y="1417444"/>
                  </a:cubicBezTo>
                  <a:cubicBezTo>
                    <a:pt x="451072" y="1417444"/>
                    <a:pt x="394793" y="1416175"/>
                    <a:pt x="336573" y="1414904"/>
                  </a:cubicBezTo>
                  <a:cubicBezTo>
                    <a:pt x="301642" y="1413634"/>
                    <a:pt x="266710" y="1412364"/>
                    <a:pt x="233719" y="1411094"/>
                  </a:cubicBezTo>
                  <a:cubicBezTo>
                    <a:pt x="171618" y="1409825"/>
                    <a:pt x="109517" y="1408554"/>
                    <a:pt x="48260" y="1408554"/>
                  </a:cubicBezTo>
                  <a:cubicBezTo>
                    <a:pt x="38100" y="1408554"/>
                    <a:pt x="29210" y="1408554"/>
                    <a:pt x="19050" y="1407284"/>
                  </a:cubicBezTo>
                  <a:cubicBezTo>
                    <a:pt x="10160" y="1406014"/>
                    <a:pt x="5080" y="1399664"/>
                    <a:pt x="7620" y="1390775"/>
                  </a:cubicBezTo>
                  <a:cubicBezTo>
                    <a:pt x="16510" y="1359045"/>
                    <a:pt x="12700" y="1333138"/>
                    <a:pt x="11430" y="1306194"/>
                  </a:cubicBezTo>
                  <a:cubicBezTo>
                    <a:pt x="10160" y="1251269"/>
                    <a:pt x="6350" y="1197381"/>
                    <a:pt x="7620" y="1142456"/>
                  </a:cubicBezTo>
                  <a:cubicBezTo>
                    <a:pt x="5080" y="1074060"/>
                    <a:pt x="0" y="227393"/>
                    <a:pt x="7620" y="157960"/>
                  </a:cubicBezTo>
                  <a:cubicBezTo>
                    <a:pt x="8890" y="144488"/>
                    <a:pt x="7620" y="129980"/>
                    <a:pt x="8890" y="116508"/>
                  </a:cubicBezTo>
                  <a:cubicBezTo>
                    <a:pt x="10160" y="94745"/>
                    <a:pt x="12700" y="709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03475"/>
                  </a:moveTo>
                  <a:cubicBezTo>
                    <a:pt x="2537293" y="1386964"/>
                    <a:pt x="2538563" y="1374264"/>
                    <a:pt x="2538563" y="1361564"/>
                  </a:cubicBezTo>
                  <a:cubicBezTo>
                    <a:pt x="2537293" y="1302048"/>
                    <a:pt x="2536023" y="1247124"/>
                    <a:pt x="2536023" y="1188054"/>
                  </a:cubicBezTo>
                  <a:cubicBezTo>
                    <a:pt x="2536023" y="1161110"/>
                    <a:pt x="2538563" y="1134166"/>
                    <a:pt x="2537293" y="1107222"/>
                  </a:cubicBezTo>
                  <a:cubicBezTo>
                    <a:pt x="2537293" y="1082350"/>
                    <a:pt x="2536023" y="1056442"/>
                    <a:pt x="2534753" y="1031571"/>
                  </a:cubicBezTo>
                  <a:cubicBezTo>
                    <a:pt x="2529673" y="993228"/>
                    <a:pt x="2518243" y="199413"/>
                    <a:pt x="2518243" y="161069"/>
                  </a:cubicBezTo>
                  <a:cubicBezTo>
                    <a:pt x="2515703" y="128944"/>
                    <a:pt x="2513163" y="95782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6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01"/>
                  </a:cubicBezTo>
                  <a:cubicBezTo>
                    <a:pt x="31750" y="86455"/>
                    <a:pt x="31750" y="105109"/>
                    <a:pt x="30480" y="123762"/>
                  </a:cubicBezTo>
                  <a:cubicBezTo>
                    <a:pt x="29210" y="154851"/>
                    <a:pt x="26670" y="184905"/>
                    <a:pt x="25400" y="215994"/>
                  </a:cubicBezTo>
                  <a:cubicBezTo>
                    <a:pt x="20320" y="249156"/>
                    <a:pt x="26670" y="1059552"/>
                    <a:pt x="29210" y="1092713"/>
                  </a:cubicBezTo>
                  <a:cubicBezTo>
                    <a:pt x="29210" y="1127948"/>
                    <a:pt x="29210" y="1164219"/>
                    <a:pt x="30480" y="1199454"/>
                  </a:cubicBezTo>
                  <a:cubicBezTo>
                    <a:pt x="30480" y="1225361"/>
                    <a:pt x="33020" y="1251269"/>
                    <a:pt x="33020" y="1277177"/>
                  </a:cubicBezTo>
                  <a:cubicBezTo>
                    <a:pt x="33020" y="1305157"/>
                    <a:pt x="33020" y="1333138"/>
                    <a:pt x="31750" y="1361564"/>
                  </a:cubicBezTo>
                  <a:cubicBezTo>
                    <a:pt x="31750" y="1365375"/>
                    <a:pt x="31750" y="1367914"/>
                    <a:pt x="31750" y="1371725"/>
                  </a:cubicBezTo>
                  <a:cubicBezTo>
                    <a:pt x="31750" y="1381884"/>
                    <a:pt x="35560" y="1385694"/>
                    <a:pt x="44450" y="1385694"/>
                  </a:cubicBezTo>
                  <a:cubicBezTo>
                    <a:pt x="64882" y="1385694"/>
                    <a:pt x="92051" y="1386964"/>
                    <a:pt x="117279" y="1386964"/>
                  </a:cubicBezTo>
                  <a:cubicBezTo>
                    <a:pt x="154152" y="1386964"/>
                    <a:pt x="192965" y="1384425"/>
                    <a:pt x="229837" y="1386964"/>
                  </a:cubicBezTo>
                  <a:cubicBezTo>
                    <a:pt x="289998" y="1390775"/>
                    <a:pt x="350158" y="1393314"/>
                    <a:pt x="410318" y="1392044"/>
                  </a:cubicBezTo>
                  <a:cubicBezTo>
                    <a:pt x="449131" y="1390775"/>
                    <a:pt x="486004" y="1393314"/>
                    <a:pt x="524817" y="1393314"/>
                  </a:cubicBezTo>
                  <a:cubicBezTo>
                    <a:pt x="581096" y="1393314"/>
                    <a:pt x="637375" y="1392044"/>
                    <a:pt x="693654" y="1393314"/>
                  </a:cubicBezTo>
                  <a:cubicBezTo>
                    <a:pt x="777102" y="1394584"/>
                    <a:pt x="1693091" y="1384425"/>
                    <a:pt x="1778479" y="1386964"/>
                  </a:cubicBezTo>
                  <a:cubicBezTo>
                    <a:pt x="1815352" y="1388234"/>
                    <a:pt x="1852224" y="1389505"/>
                    <a:pt x="1887156" y="1389505"/>
                  </a:cubicBezTo>
                  <a:cubicBezTo>
                    <a:pt x="1951198" y="1392044"/>
                    <a:pt x="2013299" y="1388234"/>
                    <a:pt x="2077340" y="1392044"/>
                  </a:cubicBezTo>
                  <a:cubicBezTo>
                    <a:pt x="2129738" y="1394584"/>
                    <a:pt x="2182135" y="1394584"/>
                    <a:pt x="2234533" y="1397125"/>
                  </a:cubicBezTo>
                  <a:cubicBezTo>
                    <a:pt x="2312159" y="1400934"/>
                    <a:pt x="2389785" y="1403475"/>
                    <a:pt x="2467412" y="1404744"/>
                  </a:cubicBezTo>
                  <a:cubicBezTo>
                    <a:pt x="2496521" y="1404745"/>
                    <a:pt x="2515703" y="1403475"/>
                    <a:pt x="2536023" y="14034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9244668" y="2976891"/>
            <a:ext cx="2094912" cy="1675929"/>
          </a:xfrm>
          <a:custGeom>
            <a:avLst/>
            <a:gdLst/>
            <a:ahLst/>
            <a:cxnLst/>
            <a:rect l="l" t="t" r="r" b="b"/>
            <a:pathLst>
              <a:path w="2094912" h="1675929">
                <a:moveTo>
                  <a:pt x="0" y="0"/>
                </a:moveTo>
                <a:lnTo>
                  <a:pt x="2094912" y="0"/>
                </a:lnTo>
                <a:lnTo>
                  <a:pt x="2094912" y="1675929"/>
                </a:lnTo>
                <a:lnTo>
                  <a:pt x="0" y="1675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144000" y="5237621"/>
            <a:ext cx="7814637" cy="4447046"/>
            <a:chOff x="0" y="0"/>
            <a:chExt cx="2553803" cy="1453283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2530943" cy="1425343"/>
            </a:xfrm>
            <a:custGeom>
              <a:avLst/>
              <a:gdLst/>
              <a:ahLst/>
              <a:cxnLst/>
              <a:rect l="l" t="t" r="r" b="b"/>
              <a:pathLst>
                <a:path w="2530943" h="1425343">
                  <a:moveTo>
                    <a:pt x="2530943" y="1425343"/>
                  </a:moveTo>
                  <a:lnTo>
                    <a:pt x="0" y="1417723"/>
                  </a:lnTo>
                  <a:lnTo>
                    <a:pt x="0" y="50757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3810" y="0"/>
              <a:ext cx="2560153" cy="1452013"/>
            </a:xfrm>
            <a:custGeom>
              <a:avLst/>
              <a:gdLst/>
              <a:ahLst/>
              <a:cxnLst/>
              <a:rect l="l" t="t" r="r" b="b"/>
              <a:pathLst>
                <a:path w="2560153" h="1452013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858"/>
                    <a:pt x="2532213" y="114564"/>
                    <a:pt x="2534753" y="143209"/>
                  </a:cubicBezTo>
                  <a:cubicBezTo>
                    <a:pt x="2534753" y="184586"/>
                    <a:pt x="2547453" y="1000441"/>
                    <a:pt x="2553803" y="1041817"/>
                  </a:cubicBezTo>
                  <a:cubicBezTo>
                    <a:pt x="2560153" y="1104412"/>
                    <a:pt x="2556343" y="1168068"/>
                    <a:pt x="2556343" y="1230662"/>
                  </a:cubicBezTo>
                  <a:cubicBezTo>
                    <a:pt x="2556343" y="1285831"/>
                    <a:pt x="2557613" y="1336755"/>
                    <a:pt x="2558883" y="1391053"/>
                  </a:cubicBezTo>
                  <a:cubicBezTo>
                    <a:pt x="2558883" y="1412643"/>
                    <a:pt x="2558883" y="1426613"/>
                    <a:pt x="2558883" y="1450743"/>
                  </a:cubicBezTo>
                  <a:cubicBezTo>
                    <a:pt x="2536023" y="1450743"/>
                    <a:pt x="2515703" y="1452013"/>
                    <a:pt x="2492640" y="1450743"/>
                  </a:cubicBezTo>
                  <a:cubicBezTo>
                    <a:pt x="2366498" y="1445663"/>
                    <a:pt x="2238414" y="1452013"/>
                    <a:pt x="2112272" y="1446933"/>
                  </a:cubicBezTo>
                  <a:cubicBezTo>
                    <a:pt x="2036586" y="1443123"/>
                    <a:pt x="1962841" y="1445663"/>
                    <a:pt x="1887156" y="1443123"/>
                  </a:cubicBezTo>
                  <a:cubicBezTo>
                    <a:pt x="1852224" y="1441853"/>
                    <a:pt x="1817292" y="1440583"/>
                    <a:pt x="1782361" y="1439313"/>
                  </a:cubicBezTo>
                  <a:cubicBezTo>
                    <a:pt x="1761013" y="1439313"/>
                    <a:pt x="1741607" y="1440583"/>
                    <a:pt x="1720260" y="1440583"/>
                  </a:cubicBezTo>
                  <a:cubicBezTo>
                    <a:pt x="1665921" y="1439313"/>
                    <a:pt x="1516491" y="1440583"/>
                    <a:pt x="1462153" y="1439313"/>
                  </a:cubicBezTo>
                  <a:cubicBezTo>
                    <a:pt x="1423340" y="1438043"/>
                    <a:pt x="647078" y="1446933"/>
                    <a:pt x="608265" y="1445663"/>
                  </a:cubicBezTo>
                  <a:cubicBezTo>
                    <a:pt x="598562" y="1445663"/>
                    <a:pt x="586918" y="1446933"/>
                    <a:pt x="577214" y="1446933"/>
                  </a:cubicBezTo>
                  <a:cubicBezTo>
                    <a:pt x="553927" y="1446933"/>
                    <a:pt x="532579" y="1448203"/>
                    <a:pt x="509292" y="1448203"/>
                  </a:cubicBezTo>
                  <a:cubicBezTo>
                    <a:pt x="451072" y="1448203"/>
                    <a:pt x="394793" y="1446933"/>
                    <a:pt x="336573" y="1445663"/>
                  </a:cubicBezTo>
                  <a:cubicBezTo>
                    <a:pt x="301642" y="1444393"/>
                    <a:pt x="266710" y="1443123"/>
                    <a:pt x="233719" y="1441853"/>
                  </a:cubicBezTo>
                  <a:cubicBezTo>
                    <a:pt x="171618" y="1440583"/>
                    <a:pt x="109517" y="1439313"/>
                    <a:pt x="48260" y="1439313"/>
                  </a:cubicBezTo>
                  <a:cubicBezTo>
                    <a:pt x="38100" y="1439313"/>
                    <a:pt x="29210" y="1439313"/>
                    <a:pt x="19050" y="1438043"/>
                  </a:cubicBezTo>
                  <a:cubicBezTo>
                    <a:pt x="10160" y="1436773"/>
                    <a:pt x="5080" y="1430423"/>
                    <a:pt x="7620" y="1421533"/>
                  </a:cubicBezTo>
                  <a:cubicBezTo>
                    <a:pt x="16510" y="1389802"/>
                    <a:pt x="12700" y="1363279"/>
                    <a:pt x="11430" y="1335695"/>
                  </a:cubicBezTo>
                  <a:cubicBezTo>
                    <a:pt x="10160" y="1279465"/>
                    <a:pt x="6350" y="1224297"/>
                    <a:pt x="7620" y="1168068"/>
                  </a:cubicBezTo>
                  <a:cubicBezTo>
                    <a:pt x="5080" y="1098046"/>
                    <a:pt x="0" y="231266"/>
                    <a:pt x="7620" y="160184"/>
                  </a:cubicBezTo>
                  <a:cubicBezTo>
                    <a:pt x="8890" y="146392"/>
                    <a:pt x="7620" y="131539"/>
                    <a:pt x="8890" y="117747"/>
                  </a:cubicBezTo>
                  <a:cubicBezTo>
                    <a:pt x="10160" y="95468"/>
                    <a:pt x="12700" y="7106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34233"/>
                  </a:moveTo>
                  <a:cubicBezTo>
                    <a:pt x="2537293" y="1417723"/>
                    <a:pt x="2538563" y="1405023"/>
                    <a:pt x="2538563" y="1392323"/>
                  </a:cubicBezTo>
                  <a:cubicBezTo>
                    <a:pt x="2537293" y="1331451"/>
                    <a:pt x="2536023" y="1275221"/>
                    <a:pt x="2536023" y="1214749"/>
                  </a:cubicBezTo>
                  <a:cubicBezTo>
                    <a:pt x="2536023" y="1187164"/>
                    <a:pt x="2538563" y="1159580"/>
                    <a:pt x="2537293" y="1131996"/>
                  </a:cubicBezTo>
                  <a:cubicBezTo>
                    <a:pt x="2537293" y="1106534"/>
                    <a:pt x="2536023" y="1080010"/>
                    <a:pt x="2534753" y="1054548"/>
                  </a:cubicBezTo>
                  <a:cubicBezTo>
                    <a:pt x="2529673" y="1015294"/>
                    <a:pt x="2518243" y="202621"/>
                    <a:pt x="2518243" y="163367"/>
                  </a:cubicBezTo>
                  <a:cubicBezTo>
                    <a:pt x="2515703" y="130478"/>
                    <a:pt x="2513163" y="9652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6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83"/>
                  </a:cubicBezTo>
                  <a:cubicBezTo>
                    <a:pt x="31750" y="86980"/>
                    <a:pt x="31750" y="106077"/>
                    <a:pt x="30480" y="125174"/>
                  </a:cubicBezTo>
                  <a:cubicBezTo>
                    <a:pt x="29210" y="157001"/>
                    <a:pt x="26670" y="187768"/>
                    <a:pt x="25400" y="219596"/>
                  </a:cubicBezTo>
                  <a:cubicBezTo>
                    <a:pt x="20320" y="253546"/>
                    <a:pt x="26670" y="1083193"/>
                    <a:pt x="29210" y="1117143"/>
                  </a:cubicBezTo>
                  <a:cubicBezTo>
                    <a:pt x="29210" y="1153215"/>
                    <a:pt x="29210" y="1190347"/>
                    <a:pt x="30480" y="1226419"/>
                  </a:cubicBezTo>
                  <a:cubicBezTo>
                    <a:pt x="30480" y="1252942"/>
                    <a:pt x="33020" y="1279465"/>
                    <a:pt x="33020" y="1305989"/>
                  </a:cubicBezTo>
                  <a:cubicBezTo>
                    <a:pt x="33020" y="1334634"/>
                    <a:pt x="33020" y="1363279"/>
                    <a:pt x="31750" y="1392323"/>
                  </a:cubicBezTo>
                  <a:cubicBezTo>
                    <a:pt x="31750" y="1396133"/>
                    <a:pt x="31750" y="1398673"/>
                    <a:pt x="31750" y="1402483"/>
                  </a:cubicBezTo>
                  <a:cubicBezTo>
                    <a:pt x="31750" y="1412643"/>
                    <a:pt x="35560" y="1416453"/>
                    <a:pt x="44450" y="1416453"/>
                  </a:cubicBezTo>
                  <a:cubicBezTo>
                    <a:pt x="64882" y="1416453"/>
                    <a:pt x="92051" y="1417723"/>
                    <a:pt x="117279" y="1417723"/>
                  </a:cubicBezTo>
                  <a:cubicBezTo>
                    <a:pt x="154152" y="1417723"/>
                    <a:pt x="192965" y="1415183"/>
                    <a:pt x="229837" y="1417723"/>
                  </a:cubicBezTo>
                  <a:cubicBezTo>
                    <a:pt x="289998" y="1421533"/>
                    <a:pt x="350158" y="1424073"/>
                    <a:pt x="410318" y="1422803"/>
                  </a:cubicBezTo>
                  <a:cubicBezTo>
                    <a:pt x="449131" y="1421533"/>
                    <a:pt x="486004" y="1424073"/>
                    <a:pt x="524817" y="1424073"/>
                  </a:cubicBezTo>
                  <a:cubicBezTo>
                    <a:pt x="581096" y="1424073"/>
                    <a:pt x="637375" y="1422803"/>
                    <a:pt x="693654" y="1424073"/>
                  </a:cubicBezTo>
                  <a:cubicBezTo>
                    <a:pt x="777102" y="1425343"/>
                    <a:pt x="1693091" y="1415183"/>
                    <a:pt x="1778479" y="1417723"/>
                  </a:cubicBezTo>
                  <a:cubicBezTo>
                    <a:pt x="1815352" y="1418993"/>
                    <a:pt x="1852224" y="1420263"/>
                    <a:pt x="1887156" y="1420263"/>
                  </a:cubicBezTo>
                  <a:cubicBezTo>
                    <a:pt x="1951198" y="1422803"/>
                    <a:pt x="2013299" y="1418993"/>
                    <a:pt x="2077340" y="1422803"/>
                  </a:cubicBezTo>
                  <a:cubicBezTo>
                    <a:pt x="2129738" y="1425343"/>
                    <a:pt x="2182135" y="1425343"/>
                    <a:pt x="2234533" y="1427883"/>
                  </a:cubicBezTo>
                  <a:cubicBezTo>
                    <a:pt x="2312159" y="1431693"/>
                    <a:pt x="2389785" y="1434233"/>
                    <a:pt x="2467412" y="1435503"/>
                  </a:cubicBezTo>
                  <a:cubicBezTo>
                    <a:pt x="2496521" y="1435503"/>
                    <a:pt x="2515703" y="1434233"/>
                    <a:pt x="2536023" y="143423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5158700" y="6737436"/>
            <a:ext cx="3129300" cy="2947232"/>
          </a:xfrm>
          <a:custGeom>
            <a:avLst/>
            <a:gdLst/>
            <a:ahLst/>
            <a:cxnLst/>
            <a:rect l="l" t="t" r="r" b="b"/>
            <a:pathLst>
              <a:path w="3129300" h="2947232">
                <a:moveTo>
                  <a:pt x="0" y="0"/>
                </a:moveTo>
                <a:lnTo>
                  <a:pt x="3129300" y="0"/>
                </a:lnTo>
                <a:lnTo>
                  <a:pt x="3129300" y="2947232"/>
                </a:lnTo>
                <a:lnTo>
                  <a:pt x="0" y="2947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23999" y="3487838"/>
            <a:ext cx="7210104" cy="5429208"/>
          </a:xfrm>
          <a:custGeom>
            <a:avLst/>
            <a:gdLst/>
            <a:ahLst/>
            <a:cxnLst/>
            <a:rect l="l" t="t" r="r" b="b"/>
            <a:pathLst>
              <a:path w="7210104" h="5429208">
                <a:moveTo>
                  <a:pt x="0" y="0"/>
                </a:moveTo>
                <a:lnTo>
                  <a:pt x="7210104" y="0"/>
                </a:lnTo>
                <a:lnTo>
                  <a:pt x="7210104" y="5429208"/>
                </a:lnTo>
                <a:lnTo>
                  <a:pt x="0" y="54292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339580" y="1028700"/>
            <a:ext cx="5174478" cy="3896382"/>
          </a:xfrm>
          <a:custGeom>
            <a:avLst/>
            <a:gdLst/>
            <a:ahLst/>
            <a:cxnLst/>
            <a:rect l="l" t="t" r="r" b="b"/>
            <a:pathLst>
              <a:path w="5174478" h="3896382">
                <a:moveTo>
                  <a:pt x="0" y="0"/>
                </a:moveTo>
                <a:lnTo>
                  <a:pt x="5174477" y="0"/>
                </a:lnTo>
                <a:lnTo>
                  <a:pt x="5174477" y="3896382"/>
                </a:lnTo>
                <a:lnTo>
                  <a:pt x="0" y="38963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581618" y="5345841"/>
            <a:ext cx="5577082" cy="4199543"/>
          </a:xfrm>
          <a:custGeom>
            <a:avLst/>
            <a:gdLst/>
            <a:ahLst/>
            <a:cxnLst/>
            <a:rect l="l" t="t" r="r" b="b"/>
            <a:pathLst>
              <a:path w="5577082" h="4199543">
                <a:moveTo>
                  <a:pt x="0" y="0"/>
                </a:moveTo>
                <a:lnTo>
                  <a:pt x="5577082" y="0"/>
                </a:lnTo>
                <a:lnTo>
                  <a:pt x="5577082" y="4199543"/>
                </a:lnTo>
                <a:lnTo>
                  <a:pt x="0" y="41995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920349" y="2439721"/>
            <a:ext cx="4000069" cy="58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4"/>
              </a:lnSpc>
              <a:spcBef>
                <a:spcPct val="0"/>
              </a:spcBef>
            </a:pPr>
            <a:r>
              <a:rPr lang="en-US" sz="3396">
                <a:solidFill>
                  <a:srgbClr val="000000"/>
                </a:solidFill>
                <a:latin typeface="More Sugar"/>
              </a:rPr>
              <a:t>Chase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02066" y="840256"/>
            <a:ext cx="5182087" cy="1788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32"/>
              </a:lnSpc>
              <a:spcBef>
                <a:spcPct val="0"/>
              </a:spcBef>
            </a:pPr>
            <a:r>
              <a:rPr lang="en-US" sz="9451">
                <a:solidFill>
                  <a:srgbClr val="000000"/>
                </a:solidFill>
                <a:latin typeface="Aloja"/>
              </a:rPr>
              <a:t>Pondělí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C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9650" y="790575"/>
            <a:ext cx="7738996" cy="8894093"/>
            <a:chOff x="0" y="0"/>
            <a:chExt cx="2529084" cy="2906566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506224" cy="2878626"/>
            </a:xfrm>
            <a:custGeom>
              <a:avLst/>
              <a:gdLst/>
              <a:ahLst/>
              <a:cxnLst/>
              <a:rect l="l" t="t" r="r" b="b"/>
              <a:pathLst>
                <a:path w="2506224" h="2878626">
                  <a:moveTo>
                    <a:pt x="2506224" y="2878626"/>
                  </a:moveTo>
                  <a:lnTo>
                    <a:pt x="0" y="2871006"/>
                  </a:lnTo>
                  <a:lnTo>
                    <a:pt x="0" y="1011610"/>
                  </a:lnTo>
                  <a:lnTo>
                    <a:pt x="17780" y="19050"/>
                  </a:lnTo>
                  <a:lnTo>
                    <a:pt x="1247611" y="0"/>
                  </a:lnTo>
                  <a:lnTo>
                    <a:pt x="248717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535434" cy="2905296"/>
            </a:xfrm>
            <a:custGeom>
              <a:avLst/>
              <a:gdLst/>
              <a:ahLst/>
              <a:cxnLst/>
              <a:rect l="l" t="t" r="r" b="b"/>
              <a:pathLst>
                <a:path w="2535434" h="2905296">
                  <a:moveTo>
                    <a:pt x="2501144" y="21590"/>
                  </a:moveTo>
                  <a:cubicBezTo>
                    <a:pt x="2502414" y="34290"/>
                    <a:pt x="2502414" y="44450"/>
                    <a:pt x="2503684" y="54610"/>
                  </a:cubicBezTo>
                  <a:cubicBezTo>
                    <a:pt x="2506224" y="107345"/>
                    <a:pt x="2507494" y="169619"/>
                    <a:pt x="2510034" y="229670"/>
                  </a:cubicBezTo>
                  <a:cubicBezTo>
                    <a:pt x="2510034" y="316410"/>
                    <a:pt x="2522734" y="2026738"/>
                    <a:pt x="2529084" y="2113478"/>
                  </a:cubicBezTo>
                  <a:cubicBezTo>
                    <a:pt x="2535434" y="2244699"/>
                    <a:pt x="2531624" y="2378145"/>
                    <a:pt x="2531624" y="2509366"/>
                  </a:cubicBezTo>
                  <a:cubicBezTo>
                    <a:pt x="2531624" y="2625019"/>
                    <a:pt x="2532894" y="2731776"/>
                    <a:pt x="2534164" y="2844336"/>
                  </a:cubicBezTo>
                  <a:cubicBezTo>
                    <a:pt x="2534164" y="2865926"/>
                    <a:pt x="2534164" y="2879896"/>
                    <a:pt x="2534164" y="2904026"/>
                  </a:cubicBezTo>
                  <a:cubicBezTo>
                    <a:pt x="2511304" y="2904026"/>
                    <a:pt x="2490984" y="2905296"/>
                    <a:pt x="2468001" y="2904026"/>
                  </a:cubicBezTo>
                  <a:cubicBezTo>
                    <a:pt x="2343133" y="2898946"/>
                    <a:pt x="2216344" y="2905296"/>
                    <a:pt x="2091475" y="2900216"/>
                  </a:cubicBezTo>
                  <a:cubicBezTo>
                    <a:pt x="2016554" y="2896406"/>
                    <a:pt x="1943554" y="2898946"/>
                    <a:pt x="1868633" y="2896406"/>
                  </a:cubicBezTo>
                  <a:cubicBezTo>
                    <a:pt x="1834054" y="2895136"/>
                    <a:pt x="1799476" y="2893866"/>
                    <a:pt x="1764897" y="2892596"/>
                  </a:cubicBezTo>
                  <a:cubicBezTo>
                    <a:pt x="1743765" y="2892596"/>
                    <a:pt x="1724555" y="2893866"/>
                    <a:pt x="1703423" y="2893866"/>
                  </a:cubicBezTo>
                  <a:cubicBezTo>
                    <a:pt x="1649634" y="2892596"/>
                    <a:pt x="1501713" y="2893866"/>
                    <a:pt x="1447923" y="2892596"/>
                  </a:cubicBezTo>
                  <a:cubicBezTo>
                    <a:pt x="1409502" y="2891326"/>
                    <a:pt x="641082" y="2900216"/>
                    <a:pt x="602661" y="2898946"/>
                  </a:cubicBezTo>
                  <a:cubicBezTo>
                    <a:pt x="593056" y="2898946"/>
                    <a:pt x="581530" y="2900216"/>
                    <a:pt x="571924" y="2900216"/>
                  </a:cubicBezTo>
                  <a:cubicBezTo>
                    <a:pt x="548872" y="2900216"/>
                    <a:pt x="527740" y="2901486"/>
                    <a:pt x="504688" y="2901486"/>
                  </a:cubicBezTo>
                  <a:cubicBezTo>
                    <a:pt x="447056" y="2901486"/>
                    <a:pt x="391346" y="2900216"/>
                    <a:pt x="333714" y="2898946"/>
                  </a:cubicBezTo>
                  <a:cubicBezTo>
                    <a:pt x="299135" y="2897676"/>
                    <a:pt x="264556" y="2896406"/>
                    <a:pt x="231898" y="2895136"/>
                  </a:cubicBezTo>
                  <a:cubicBezTo>
                    <a:pt x="170425" y="2893866"/>
                    <a:pt x="108951" y="2892596"/>
                    <a:pt x="48260" y="2892596"/>
                  </a:cubicBezTo>
                  <a:cubicBezTo>
                    <a:pt x="38100" y="2892596"/>
                    <a:pt x="29210" y="2892596"/>
                    <a:pt x="19050" y="2891326"/>
                  </a:cubicBezTo>
                  <a:cubicBezTo>
                    <a:pt x="10160" y="2890056"/>
                    <a:pt x="5080" y="2883706"/>
                    <a:pt x="7620" y="2874816"/>
                  </a:cubicBezTo>
                  <a:cubicBezTo>
                    <a:pt x="16510" y="2842981"/>
                    <a:pt x="12700" y="2787378"/>
                    <a:pt x="11430" y="2729552"/>
                  </a:cubicBezTo>
                  <a:cubicBezTo>
                    <a:pt x="10160" y="2611675"/>
                    <a:pt x="6350" y="2496022"/>
                    <a:pt x="7620" y="2378145"/>
                  </a:cubicBezTo>
                  <a:cubicBezTo>
                    <a:pt x="5080" y="2231354"/>
                    <a:pt x="0" y="414270"/>
                    <a:pt x="7620" y="265255"/>
                  </a:cubicBezTo>
                  <a:cubicBezTo>
                    <a:pt x="8890" y="236342"/>
                    <a:pt x="7620" y="205205"/>
                    <a:pt x="8890" y="176292"/>
                  </a:cubicBezTo>
                  <a:cubicBezTo>
                    <a:pt x="10160" y="129586"/>
                    <a:pt x="12700" y="784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925" y="30480"/>
                    <a:pt x="91662" y="29210"/>
                  </a:cubicBezTo>
                  <a:cubicBezTo>
                    <a:pt x="143530" y="25400"/>
                    <a:pt x="195399" y="22860"/>
                    <a:pt x="249188" y="20320"/>
                  </a:cubicBezTo>
                  <a:cubicBezTo>
                    <a:pt x="285688" y="17780"/>
                    <a:pt x="322188" y="16510"/>
                    <a:pt x="356767" y="13970"/>
                  </a:cubicBezTo>
                  <a:cubicBezTo>
                    <a:pt x="391346" y="11430"/>
                    <a:pt x="427846" y="8890"/>
                    <a:pt x="462424" y="8890"/>
                  </a:cubicBezTo>
                  <a:cubicBezTo>
                    <a:pt x="500846" y="7620"/>
                    <a:pt x="539267" y="10160"/>
                    <a:pt x="577688" y="8890"/>
                  </a:cubicBezTo>
                  <a:cubicBezTo>
                    <a:pt x="625714" y="8890"/>
                    <a:pt x="1495950" y="6350"/>
                    <a:pt x="1543976" y="5080"/>
                  </a:cubicBezTo>
                  <a:cubicBezTo>
                    <a:pt x="1590081" y="3810"/>
                    <a:pt x="1636186" y="2540"/>
                    <a:pt x="1684212" y="2540"/>
                  </a:cubicBezTo>
                  <a:cubicBezTo>
                    <a:pt x="1762976" y="1270"/>
                    <a:pt x="1839818" y="0"/>
                    <a:pt x="1918581" y="0"/>
                  </a:cubicBezTo>
                  <a:cubicBezTo>
                    <a:pt x="1951239" y="0"/>
                    <a:pt x="1985818" y="2540"/>
                    <a:pt x="2018475" y="2540"/>
                  </a:cubicBezTo>
                  <a:cubicBezTo>
                    <a:pt x="2108765" y="3810"/>
                    <a:pt x="2200975" y="5080"/>
                    <a:pt x="2291264" y="7620"/>
                  </a:cubicBezTo>
                  <a:cubicBezTo>
                    <a:pt x="2339291" y="8890"/>
                    <a:pt x="2387317" y="12700"/>
                    <a:pt x="2435343" y="16510"/>
                  </a:cubicBezTo>
                  <a:cubicBezTo>
                    <a:pt x="2446870" y="16510"/>
                    <a:pt x="2458396" y="16510"/>
                    <a:pt x="2468001" y="16510"/>
                  </a:cubicBezTo>
                  <a:cubicBezTo>
                    <a:pt x="2482094" y="17780"/>
                    <a:pt x="2490984" y="20320"/>
                    <a:pt x="2501144" y="21590"/>
                  </a:cubicBezTo>
                  <a:close/>
                  <a:moveTo>
                    <a:pt x="2511304" y="2887516"/>
                  </a:moveTo>
                  <a:cubicBezTo>
                    <a:pt x="2512574" y="2871006"/>
                    <a:pt x="2513844" y="2858306"/>
                    <a:pt x="2513844" y="2845606"/>
                  </a:cubicBezTo>
                  <a:cubicBezTo>
                    <a:pt x="2512574" y="2720655"/>
                    <a:pt x="2511304" y="2602778"/>
                    <a:pt x="2511304" y="2476005"/>
                  </a:cubicBezTo>
                  <a:cubicBezTo>
                    <a:pt x="2511304" y="2418179"/>
                    <a:pt x="2513844" y="2360352"/>
                    <a:pt x="2512574" y="2302526"/>
                  </a:cubicBezTo>
                  <a:cubicBezTo>
                    <a:pt x="2512574" y="2249147"/>
                    <a:pt x="2511304" y="2193545"/>
                    <a:pt x="2510034" y="2140167"/>
                  </a:cubicBezTo>
                  <a:cubicBezTo>
                    <a:pt x="2504954" y="2057875"/>
                    <a:pt x="2493524" y="354219"/>
                    <a:pt x="2493524" y="271928"/>
                  </a:cubicBezTo>
                  <a:cubicBezTo>
                    <a:pt x="2490984" y="202981"/>
                    <a:pt x="2488444" y="131810"/>
                    <a:pt x="2485904" y="63500"/>
                  </a:cubicBezTo>
                  <a:cubicBezTo>
                    <a:pt x="2484634" y="44450"/>
                    <a:pt x="2483364" y="43180"/>
                    <a:pt x="2462238" y="41910"/>
                  </a:cubicBezTo>
                  <a:cubicBezTo>
                    <a:pt x="2456475" y="41910"/>
                    <a:pt x="2452633" y="41910"/>
                    <a:pt x="2446870" y="40640"/>
                  </a:cubicBezTo>
                  <a:cubicBezTo>
                    <a:pt x="2398843" y="36830"/>
                    <a:pt x="2348896" y="31750"/>
                    <a:pt x="2300870" y="30480"/>
                  </a:cubicBezTo>
                  <a:cubicBezTo>
                    <a:pt x="2183686" y="26670"/>
                    <a:pt x="2064581" y="25400"/>
                    <a:pt x="1947397" y="22860"/>
                  </a:cubicBezTo>
                  <a:cubicBezTo>
                    <a:pt x="1930107" y="22860"/>
                    <a:pt x="1910897" y="22860"/>
                    <a:pt x="1893607" y="22860"/>
                  </a:cubicBezTo>
                  <a:cubicBezTo>
                    <a:pt x="1864791" y="22860"/>
                    <a:pt x="1835976" y="22860"/>
                    <a:pt x="1809081" y="22860"/>
                  </a:cubicBezTo>
                  <a:cubicBezTo>
                    <a:pt x="1747607" y="22860"/>
                    <a:pt x="1686134" y="22860"/>
                    <a:pt x="1626581" y="24130"/>
                  </a:cubicBezTo>
                  <a:cubicBezTo>
                    <a:pt x="1574713" y="25400"/>
                    <a:pt x="700635" y="29210"/>
                    <a:pt x="648766" y="29210"/>
                  </a:cubicBezTo>
                  <a:cubicBezTo>
                    <a:pt x="564240" y="29210"/>
                    <a:pt x="479714" y="26670"/>
                    <a:pt x="395188" y="33020"/>
                  </a:cubicBezTo>
                  <a:cubicBezTo>
                    <a:pt x="351004" y="36830"/>
                    <a:pt x="308740" y="36830"/>
                    <a:pt x="266477" y="38100"/>
                  </a:cubicBezTo>
                  <a:cubicBezTo>
                    <a:pt x="193477" y="41910"/>
                    <a:pt x="120478" y="45720"/>
                    <a:pt x="49530" y="50800"/>
                  </a:cubicBezTo>
                  <a:cubicBezTo>
                    <a:pt x="36830" y="50800"/>
                    <a:pt x="34290" y="53340"/>
                    <a:pt x="33020" y="71759"/>
                  </a:cubicBezTo>
                  <a:cubicBezTo>
                    <a:pt x="31750" y="111793"/>
                    <a:pt x="31750" y="151827"/>
                    <a:pt x="30480" y="191860"/>
                  </a:cubicBezTo>
                  <a:cubicBezTo>
                    <a:pt x="29210" y="258583"/>
                    <a:pt x="26670" y="323082"/>
                    <a:pt x="25400" y="389805"/>
                  </a:cubicBezTo>
                  <a:cubicBezTo>
                    <a:pt x="20320" y="460976"/>
                    <a:pt x="26670" y="2200217"/>
                    <a:pt x="29210" y="2271388"/>
                  </a:cubicBezTo>
                  <a:cubicBezTo>
                    <a:pt x="29210" y="2347008"/>
                    <a:pt x="29210" y="2424851"/>
                    <a:pt x="30480" y="2500470"/>
                  </a:cubicBezTo>
                  <a:cubicBezTo>
                    <a:pt x="30480" y="2556072"/>
                    <a:pt x="33020" y="2611675"/>
                    <a:pt x="33020" y="2667277"/>
                  </a:cubicBezTo>
                  <a:cubicBezTo>
                    <a:pt x="33020" y="2727328"/>
                    <a:pt x="33020" y="2787378"/>
                    <a:pt x="31750" y="2845606"/>
                  </a:cubicBezTo>
                  <a:cubicBezTo>
                    <a:pt x="31750" y="2849416"/>
                    <a:pt x="31750" y="2851956"/>
                    <a:pt x="31750" y="2855766"/>
                  </a:cubicBezTo>
                  <a:cubicBezTo>
                    <a:pt x="31750" y="2865926"/>
                    <a:pt x="35560" y="2869736"/>
                    <a:pt x="44450" y="2869736"/>
                  </a:cubicBezTo>
                  <a:cubicBezTo>
                    <a:pt x="64767" y="2869736"/>
                    <a:pt x="91662" y="2871006"/>
                    <a:pt x="116635" y="2871006"/>
                  </a:cubicBezTo>
                  <a:cubicBezTo>
                    <a:pt x="153135" y="2871006"/>
                    <a:pt x="191556" y="2868466"/>
                    <a:pt x="228056" y="2871006"/>
                  </a:cubicBezTo>
                  <a:cubicBezTo>
                    <a:pt x="287609" y="2874816"/>
                    <a:pt x="347161" y="2877356"/>
                    <a:pt x="406714" y="2876086"/>
                  </a:cubicBezTo>
                  <a:cubicBezTo>
                    <a:pt x="445135" y="2874816"/>
                    <a:pt x="481635" y="2877356"/>
                    <a:pt x="520056" y="2877356"/>
                  </a:cubicBezTo>
                  <a:cubicBezTo>
                    <a:pt x="575767" y="2877356"/>
                    <a:pt x="631477" y="2876086"/>
                    <a:pt x="687187" y="2877356"/>
                  </a:cubicBezTo>
                  <a:cubicBezTo>
                    <a:pt x="769793" y="2878626"/>
                    <a:pt x="1676528" y="2868466"/>
                    <a:pt x="1761055" y="2871006"/>
                  </a:cubicBezTo>
                  <a:cubicBezTo>
                    <a:pt x="1797555" y="2872276"/>
                    <a:pt x="1834054" y="2873546"/>
                    <a:pt x="1868633" y="2873546"/>
                  </a:cubicBezTo>
                  <a:cubicBezTo>
                    <a:pt x="1932028" y="2876086"/>
                    <a:pt x="1993502" y="2872276"/>
                    <a:pt x="2056896" y="2876086"/>
                  </a:cubicBezTo>
                  <a:cubicBezTo>
                    <a:pt x="2108765" y="2878626"/>
                    <a:pt x="2160633" y="2878626"/>
                    <a:pt x="2212501" y="2881166"/>
                  </a:cubicBezTo>
                  <a:cubicBezTo>
                    <a:pt x="2289343" y="2884976"/>
                    <a:pt x="2366186" y="2887516"/>
                    <a:pt x="2443027" y="2888786"/>
                  </a:cubicBezTo>
                  <a:cubicBezTo>
                    <a:pt x="2471843" y="2888786"/>
                    <a:pt x="2490984" y="2887516"/>
                    <a:pt x="2511304" y="288751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144000" y="790575"/>
            <a:ext cx="7814637" cy="4352925"/>
            <a:chOff x="0" y="0"/>
            <a:chExt cx="2553803" cy="1422525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530943" cy="1394585"/>
            </a:xfrm>
            <a:custGeom>
              <a:avLst/>
              <a:gdLst/>
              <a:ahLst/>
              <a:cxnLst/>
              <a:rect l="l" t="t" r="r" b="b"/>
              <a:pathLst>
                <a:path w="2530943" h="1394585">
                  <a:moveTo>
                    <a:pt x="2530943" y="1394585"/>
                  </a:moveTo>
                  <a:lnTo>
                    <a:pt x="0" y="1386965"/>
                  </a:lnTo>
                  <a:lnTo>
                    <a:pt x="0" y="49690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2560153" cy="1421254"/>
            </a:xfrm>
            <a:custGeom>
              <a:avLst/>
              <a:gdLst/>
              <a:ahLst/>
              <a:cxnLst/>
              <a:rect l="l" t="t" r="r" b="b"/>
              <a:pathLst>
                <a:path w="2560153" h="1421254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382"/>
                    <a:pt x="2532213" y="113399"/>
                    <a:pt x="2534753" y="141379"/>
                  </a:cubicBezTo>
                  <a:cubicBezTo>
                    <a:pt x="2534753" y="181796"/>
                    <a:pt x="2547453" y="978719"/>
                    <a:pt x="2553803" y="1019135"/>
                  </a:cubicBezTo>
                  <a:cubicBezTo>
                    <a:pt x="2560153" y="1080278"/>
                    <a:pt x="2556343" y="1142456"/>
                    <a:pt x="2556343" y="1203599"/>
                  </a:cubicBezTo>
                  <a:cubicBezTo>
                    <a:pt x="2556343" y="1257487"/>
                    <a:pt x="2557613" y="1307230"/>
                    <a:pt x="2558883" y="1360294"/>
                  </a:cubicBezTo>
                  <a:cubicBezTo>
                    <a:pt x="2558883" y="1381884"/>
                    <a:pt x="2558883" y="1395854"/>
                    <a:pt x="2558883" y="1419984"/>
                  </a:cubicBezTo>
                  <a:cubicBezTo>
                    <a:pt x="2536023" y="1419984"/>
                    <a:pt x="2515703" y="1421254"/>
                    <a:pt x="2492640" y="1419984"/>
                  </a:cubicBezTo>
                  <a:cubicBezTo>
                    <a:pt x="2366498" y="1414904"/>
                    <a:pt x="2238414" y="1421254"/>
                    <a:pt x="2112272" y="1416175"/>
                  </a:cubicBezTo>
                  <a:cubicBezTo>
                    <a:pt x="2036586" y="1412364"/>
                    <a:pt x="1962841" y="1414904"/>
                    <a:pt x="1887156" y="1412364"/>
                  </a:cubicBezTo>
                  <a:cubicBezTo>
                    <a:pt x="1852224" y="1411094"/>
                    <a:pt x="1817292" y="1409825"/>
                    <a:pt x="1782361" y="1408554"/>
                  </a:cubicBezTo>
                  <a:cubicBezTo>
                    <a:pt x="1761013" y="1408554"/>
                    <a:pt x="1741607" y="1409825"/>
                    <a:pt x="1720260" y="1409825"/>
                  </a:cubicBezTo>
                  <a:cubicBezTo>
                    <a:pt x="1665921" y="1408554"/>
                    <a:pt x="1516491" y="1409825"/>
                    <a:pt x="1462153" y="1408554"/>
                  </a:cubicBezTo>
                  <a:cubicBezTo>
                    <a:pt x="1423340" y="1407284"/>
                    <a:pt x="647078" y="1416175"/>
                    <a:pt x="608265" y="1414904"/>
                  </a:cubicBezTo>
                  <a:cubicBezTo>
                    <a:pt x="598562" y="1414904"/>
                    <a:pt x="586918" y="1416175"/>
                    <a:pt x="577214" y="1416175"/>
                  </a:cubicBezTo>
                  <a:cubicBezTo>
                    <a:pt x="553927" y="1416175"/>
                    <a:pt x="532579" y="1417444"/>
                    <a:pt x="509292" y="1417444"/>
                  </a:cubicBezTo>
                  <a:cubicBezTo>
                    <a:pt x="451072" y="1417444"/>
                    <a:pt x="394793" y="1416175"/>
                    <a:pt x="336573" y="1414904"/>
                  </a:cubicBezTo>
                  <a:cubicBezTo>
                    <a:pt x="301642" y="1413634"/>
                    <a:pt x="266710" y="1412364"/>
                    <a:pt x="233719" y="1411094"/>
                  </a:cubicBezTo>
                  <a:cubicBezTo>
                    <a:pt x="171618" y="1409825"/>
                    <a:pt x="109517" y="1408554"/>
                    <a:pt x="48260" y="1408554"/>
                  </a:cubicBezTo>
                  <a:cubicBezTo>
                    <a:pt x="38100" y="1408554"/>
                    <a:pt x="29210" y="1408554"/>
                    <a:pt x="19050" y="1407284"/>
                  </a:cubicBezTo>
                  <a:cubicBezTo>
                    <a:pt x="10160" y="1406014"/>
                    <a:pt x="5080" y="1399664"/>
                    <a:pt x="7620" y="1390775"/>
                  </a:cubicBezTo>
                  <a:cubicBezTo>
                    <a:pt x="16510" y="1359045"/>
                    <a:pt x="12700" y="1333138"/>
                    <a:pt x="11430" y="1306194"/>
                  </a:cubicBezTo>
                  <a:cubicBezTo>
                    <a:pt x="10160" y="1251269"/>
                    <a:pt x="6350" y="1197381"/>
                    <a:pt x="7620" y="1142456"/>
                  </a:cubicBezTo>
                  <a:cubicBezTo>
                    <a:pt x="5080" y="1074060"/>
                    <a:pt x="0" y="227393"/>
                    <a:pt x="7620" y="157960"/>
                  </a:cubicBezTo>
                  <a:cubicBezTo>
                    <a:pt x="8890" y="144488"/>
                    <a:pt x="7620" y="129980"/>
                    <a:pt x="8890" y="116508"/>
                  </a:cubicBezTo>
                  <a:cubicBezTo>
                    <a:pt x="10160" y="94745"/>
                    <a:pt x="12700" y="709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03475"/>
                  </a:moveTo>
                  <a:cubicBezTo>
                    <a:pt x="2537293" y="1386964"/>
                    <a:pt x="2538563" y="1374264"/>
                    <a:pt x="2538563" y="1361564"/>
                  </a:cubicBezTo>
                  <a:cubicBezTo>
                    <a:pt x="2537293" y="1302048"/>
                    <a:pt x="2536023" y="1247124"/>
                    <a:pt x="2536023" y="1188054"/>
                  </a:cubicBezTo>
                  <a:cubicBezTo>
                    <a:pt x="2536023" y="1161110"/>
                    <a:pt x="2538563" y="1134166"/>
                    <a:pt x="2537293" y="1107222"/>
                  </a:cubicBezTo>
                  <a:cubicBezTo>
                    <a:pt x="2537293" y="1082350"/>
                    <a:pt x="2536023" y="1056442"/>
                    <a:pt x="2534753" y="1031571"/>
                  </a:cubicBezTo>
                  <a:cubicBezTo>
                    <a:pt x="2529673" y="993228"/>
                    <a:pt x="2518243" y="199413"/>
                    <a:pt x="2518243" y="161069"/>
                  </a:cubicBezTo>
                  <a:cubicBezTo>
                    <a:pt x="2515703" y="128944"/>
                    <a:pt x="2513163" y="95782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6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01"/>
                  </a:cubicBezTo>
                  <a:cubicBezTo>
                    <a:pt x="31750" y="86455"/>
                    <a:pt x="31750" y="105109"/>
                    <a:pt x="30480" y="123762"/>
                  </a:cubicBezTo>
                  <a:cubicBezTo>
                    <a:pt x="29210" y="154851"/>
                    <a:pt x="26670" y="184905"/>
                    <a:pt x="25400" y="215994"/>
                  </a:cubicBezTo>
                  <a:cubicBezTo>
                    <a:pt x="20320" y="249156"/>
                    <a:pt x="26670" y="1059552"/>
                    <a:pt x="29210" y="1092713"/>
                  </a:cubicBezTo>
                  <a:cubicBezTo>
                    <a:pt x="29210" y="1127948"/>
                    <a:pt x="29210" y="1164219"/>
                    <a:pt x="30480" y="1199454"/>
                  </a:cubicBezTo>
                  <a:cubicBezTo>
                    <a:pt x="30480" y="1225361"/>
                    <a:pt x="33020" y="1251269"/>
                    <a:pt x="33020" y="1277177"/>
                  </a:cubicBezTo>
                  <a:cubicBezTo>
                    <a:pt x="33020" y="1305157"/>
                    <a:pt x="33020" y="1333138"/>
                    <a:pt x="31750" y="1361564"/>
                  </a:cubicBezTo>
                  <a:cubicBezTo>
                    <a:pt x="31750" y="1365375"/>
                    <a:pt x="31750" y="1367914"/>
                    <a:pt x="31750" y="1371725"/>
                  </a:cubicBezTo>
                  <a:cubicBezTo>
                    <a:pt x="31750" y="1381884"/>
                    <a:pt x="35560" y="1385694"/>
                    <a:pt x="44450" y="1385694"/>
                  </a:cubicBezTo>
                  <a:cubicBezTo>
                    <a:pt x="64882" y="1385694"/>
                    <a:pt x="92051" y="1386964"/>
                    <a:pt x="117279" y="1386964"/>
                  </a:cubicBezTo>
                  <a:cubicBezTo>
                    <a:pt x="154152" y="1386964"/>
                    <a:pt x="192965" y="1384425"/>
                    <a:pt x="229837" y="1386964"/>
                  </a:cubicBezTo>
                  <a:cubicBezTo>
                    <a:pt x="289998" y="1390775"/>
                    <a:pt x="350158" y="1393314"/>
                    <a:pt x="410318" y="1392044"/>
                  </a:cubicBezTo>
                  <a:cubicBezTo>
                    <a:pt x="449131" y="1390775"/>
                    <a:pt x="486004" y="1393314"/>
                    <a:pt x="524817" y="1393314"/>
                  </a:cubicBezTo>
                  <a:cubicBezTo>
                    <a:pt x="581096" y="1393314"/>
                    <a:pt x="637375" y="1392044"/>
                    <a:pt x="693654" y="1393314"/>
                  </a:cubicBezTo>
                  <a:cubicBezTo>
                    <a:pt x="777102" y="1394584"/>
                    <a:pt x="1693091" y="1384425"/>
                    <a:pt x="1778479" y="1386964"/>
                  </a:cubicBezTo>
                  <a:cubicBezTo>
                    <a:pt x="1815352" y="1388234"/>
                    <a:pt x="1852224" y="1389505"/>
                    <a:pt x="1887156" y="1389505"/>
                  </a:cubicBezTo>
                  <a:cubicBezTo>
                    <a:pt x="1951198" y="1392044"/>
                    <a:pt x="2013299" y="1388234"/>
                    <a:pt x="2077340" y="1392044"/>
                  </a:cubicBezTo>
                  <a:cubicBezTo>
                    <a:pt x="2129738" y="1394584"/>
                    <a:pt x="2182135" y="1394584"/>
                    <a:pt x="2234533" y="1397125"/>
                  </a:cubicBezTo>
                  <a:cubicBezTo>
                    <a:pt x="2312159" y="1400934"/>
                    <a:pt x="2389785" y="1403475"/>
                    <a:pt x="2467412" y="1404744"/>
                  </a:cubicBezTo>
                  <a:cubicBezTo>
                    <a:pt x="2496521" y="1404745"/>
                    <a:pt x="2515703" y="1403475"/>
                    <a:pt x="2536023" y="14034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0" y="5237621"/>
            <a:ext cx="7814637" cy="4447046"/>
            <a:chOff x="0" y="0"/>
            <a:chExt cx="2553803" cy="1453283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530943" cy="1425343"/>
            </a:xfrm>
            <a:custGeom>
              <a:avLst/>
              <a:gdLst/>
              <a:ahLst/>
              <a:cxnLst/>
              <a:rect l="l" t="t" r="r" b="b"/>
              <a:pathLst>
                <a:path w="2530943" h="1425343">
                  <a:moveTo>
                    <a:pt x="2530943" y="1425343"/>
                  </a:moveTo>
                  <a:lnTo>
                    <a:pt x="0" y="1417723"/>
                  </a:lnTo>
                  <a:lnTo>
                    <a:pt x="0" y="50757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2560153" cy="1452013"/>
            </a:xfrm>
            <a:custGeom>
              <a:avLst/>
              <a:gdLst/>
              <a:ahLst/>
              <a:cxnLst/>
              <a:rect l="l" t="t" r="r" b="b"/>
              <a:pathLst>
                <a:path w="2560153" h="1452013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858"/>
                    <a:pt x="2532213" y="114564"/>
                    <a:pt x="2534753" y="143209"/>
                  </a:cubicBezTo>
                  <a:cubicBezTo>
                    <a:pt x="2534753" y="184586"/>
                    <a:pt x="2547453" y="1000441"/>
                    <a:pt x="2553803" y="1041817"/>
                  </a:cubicBezTo>
                  <a:cubicBezTo>
                    <a:pt x="2560153" y="1104412"/>
                    <a:pt x="2556343" y="1168068"/>
                    <a:pt x="2556343" y="1230662"/>
                  </a:cubicBezTo>
                  <a:cubicBezTo>
                    <a:pt x="2556343" y="1285831"/>
                    <a:pt x="2557613" y="1336755"/>
                    <a:pt x="2558883" y="1391053"/>
                  </a:cubicBezTo>
                  <a:cubicBezTo>
                    <a:pt x="2558883" y="1412643"/>
                    <a:pt x="2558883" y="1426613"/>
                    <a:pt x="2558883" y="1450743"/>
                  </a:cubicBezTo>
                  <a:cubicBezTo>
                    <a:pt x="2536023" y="1450743"/>
                    <a:pt x="2515703" y="1452013"/>
                    <a:pt x="2492640" y="1450743"/>
                  </a:cubicBezTo>
                  <a:cubicBezTo>
                    <a:pt x="2366498" y="1445663"/>
                    <a:pt x="2238414" y="1452013"/>
                    <a:pt x="2112272" y="1446933"/>
                  </a:cubicBezTo>
                  <a:cubicBezTo>
                    <a:pt x="2036586" y="1443123"/>
                    <a:pt x="1962841" y="1445663"/>
                    <a:pt x="1887156" y="1443123"/>
                  </a:cubicBezTo>
                  <a:cubicBezTo>
                    <a:pt x="1852224" y="1441853"/>
                    <a:pt x="1817292" y="1440583"/>
                    <a:pt x="1782361" y="1439313"/>
                  </a:cubicBezTo>
                  <a:cubicBezTo>
                    <a:pt x="1761013" y="1439313"/>
                    <a:pt x="1741607" y="1440583"/>
                    <a:pt x="1720260" y="1440583"/>
                  </a:cubicBezTo>
                  <a:cubicBezTo>
                    <a:pt x="1665921" y="1439313"/>
                    <a:pt x="1516491" y="1440583"/>
                    <a:pt x="1462153" y="1439313"/>
                  </a:cubicBezTo>
                  <a:cubicBezTo>
                    <a:pt x="1423340" y="1438043"/>
                    <a:pt x="647078" y="1446933"/>
                    <a:pt x="608265" y="1445663"/>
                  </a:cubicBezTo>
                  <a:cubicBezTo>
                    <a:pt x="598562" y="1445663"/>
                    <a:pt x="586918" y="1446933"/>
                    <a:pt x="577214" y="1446933"/>
                  </a:cubicBezTo>
                  <a:cubicBezTo>
                    <a:pt x="553927" y="1446933"/>
                    <a:pt x="532579" y="1448203"/>
                    <a:pt x="509292" y="1448203"/>
                  </a:cubicBezTo>
                  <a:cubicBezTo>
                    <a:pt x="451072" y="1448203"/>
                    <a:pt x="394793" y="1446933"/>
                    <a:pt x="336573" y="1445663"/>
                  </a:cubicBezTo>
                  <a:cubicBezTo>
                    <a:pt x="301642" y="1444393"/>
                    <a:pt x="266710" y="1443123"/>
                    <a:pt x="233719" y="1441853"/>
                  </a:cubicBezTo>
                  <a:cubicBezTo>
                    <a:pt x="171618" y="1440583"/>
                    <a:pt x="109517" y="1439313"/>
                    <a:pt x="48260" y="1439313"/>
                  </a:cubicBezTo>
                  <a:cubicBezTo>
                    <a:pt x="38100" y="1439313"/>
                    <a:pt x="29210" y="1439313"/>
                    <a:pt x="19050" y="1438043"/>
                  </a:cubicBezTo>
                  <a:cubicBezTo>
                    <a:pt x="10160" y="1436773"/>
                    <a:pt x="5080" y="1430423"/>
                    <a:pt x="7620" y="1421533"/>
                  </a:cubicBezTo>
                  <a:cubicBezTo>
                    <a:pt x="16510" y="1389802"/>
                    <a:pt x="12700" y="1363279"/>
                    <a:pt x="11430" y="1335695"/>
                  </a:cubicBezTo>
                  <a:cubicBezTo>
                    <a:pt x="10160" y="1279465"/>
                    <a:pt x="6350" y="1224297"/>
                    <a:pt x="7620" y="1168068"/>
                  </a:cubicBezTo>
                  <a:cubicBezTo>
                    <a:pt x="5080" y="1098046"/>
                    <a:pt x="0" y="231266"/>
                    <a:pt x="7620" y="160184"/>
                  </a:cubicBezTo>
                  <a:cubicBezTo>
                    <a:pt x="8890" y="146392"/>
                    <a:pt x="7620" y="131539"/>
                    <a:pt x="8890" y="117747"/>
                  </a:cubicBezTo>
                  <a:cubicBezTo>
                    <a:pt x="10160" y="95468"/>
                    <a:pt x="12700" y="7106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34233"/>
                  </a:moveTo>
                  <a:cubicBezTo>
                    <a:pt x="2537293" y="1417723"/>
                    <a:pt x="2538563" y="1405023"/>
                    <a:pt x="2538563" y="1392323"/>
                  </a:cubicBezTo>
                  <a:cubicBezTo>
                    <a:pt x="2537293" y="1331451"/>
                    <a:pt x="2536023" y="1275221"/>
                    <a:pt x="2536023" y="1214749"/>
                  </a:cubicBezTo>
                  <a:cubicBezTo>
                    <a:pt x="2536023" y="1187164"/>
                    <a:pt x="2538563" y="1159580"/>
                    <a:pt x="2537293" y="1131996"/>
                  </a:cubicBezTo>
                  <a:cubicBezTo>
                    <a:pt x="2537293" y="1106534"/>
                    <a:pt x="2536023" y="1080010"/>
                    <a:pt x="2534753" y="1054548"/>
                  </a:cubicBezTo>
                  <a:cubicBezTo>
                    <a:pt x="2529673" y="1015294"/>
                    <a:pt x="2518243" y="202621"/>
                    <a:pt x="2518243" y="163367"/>
                  </a:cubicBezTo>
                  <a:cubicBezTo>
                    <a:pt x="2515703" y="130478"/>
                    <a:pt x="2513163" y="9652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6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83"/>
                  </a:cubicBezTo>
                  <a:cubicBezTo>
                    <a:pt x="31750" y="86980"/>
                    <a:pt x="31750" y="106077"/>
                    <a:pt x="30480" y="125174"/>
                  </a:cubicBezTo>
                  <a:cubicBezTo>
                    <a:pt x="29210" y="157001"/>
                    <a:pt x="26670" y="187768"/>
                    <a:pt x="25400" y="219596"/>
                  </a:cubicBezTo>
                  <a:cubicBezTo>
                    <a:pt x="20320" y="253546"/>
                    <a:pt x="26670" y="1083193"/>
                    <a:pt x="29210" y="1117143"/>
                  </a:cubicBezTo>
                  <a:cubicBezTo>
                    <a:pt x="29210" y="1153215"/>
                    <a:pt x="29210" y="1190347"/>
                    <a:pt x="30480" y="1226419"/>
                  </a:cubicBezTo>
                  <a:cubicBezTo>
                    <a:pt x="30480" y="1252942"/>
                    <a:pt x="33020" y="1279465"/>
                    <a:pt x="33020" y="1305989"/>
                  </a:cubicBezTo>
                  <a:cubicBezTo>
                    <a:pt x="33020" y="1334634"/>
                    <a:pt x="33020" y="1363279"/>
                    <a:pt x="31750" y="1392323"/>
                  </a:cubicBezTo>
                  <a:cubicBezTo>
                    <a:pt x="31750" y="1396133"/>
                    <a:pt x="31750" y="1398673"/>
                    <a:pt x="31750" y="1402483"/>
                  </a:cubicBezTo>
                  <a:cubicBezTo>
                    <a:pt x="31750" y="1412643"/>
                    <a:pt x="35560" y="1416453"/>
                    <a:pt x="44450" y="1416453"/>
                  </a:cubicBezTo>
                  <a:cubicBezTo>
                    <a:pt x="64882" y="1416453"/>
                    <a:pt x="92051" y="1417723"/>
                    <a:pt x="117279" y="1417723"/>
                  </a:cubicBezTo>
                  <a:cubicBezTo>
                    <a:pt x="154152" y="1417723"/>
                    <a:pt x="192965" y="1415183"/>
                    <a:pt x="229837" y="1417723"/>
                  </a:cubicBezTo>
                  <a:cubicBezTo>
                    <a:pt x="289998" y="1421533"/>
                    <a:pt x="350158" y="1424073"/>
                    <a:pt x="410318" y="1422803"/>
                  </a:cubicBezTo>
                  <a:cubicBezTo>
                    <a:pt x="449131" y="1421533"/>
                    <a:pt x="486004" y="1424073"/>
                    <a:pt x="524817" y="1424073"/>
                  </a:cubicBezTo>
                  <a:cubicBezTo>
                    <a:pt x="581096" y="1424073"/>
                    <a:pt x="637375" y="1422803"/>
                    <a:pt x="693654" y="1424073"/>
                  </a:cubicBezTo>
                  <a:cubicBezTo>
                    <a:pt x="777102" y="1425343"/>
                    <a:pt x="1693091" y="1415183"/>
                    <a:pt x="1778479" y="1417723"/>
                  </a:cubicBezTo>
                  <a:cubicBezTo>
                    <a:pt x="1815352" y="1418993"/>
                    <a:pt x="1852224" y="1420263"/>
                    <a:pt x="1887156" y="1420263"/>
                  </a:cubicBezTo>
                  <a:cubicBezTo>
                    <a:pt x="1951198" y="1422803"/>
                    <a:pt x="2013299" y="1418993"/>
                    <a:pt x="2077340" y="1422803"/>
                  </a:cubicBezTo>
                  <a:cubicBezTo>
                    <a:pt x="2129738" y="1425343"/>
                    <a:pt x="2182135" y="1425343"/>
                    <a:pt x="2234533" y="1427883"/>
                  </a:cubicBezTo>
                  <a:cubicBezTo>
                    <a:pt x="2312159" y="1431693"/>
                    <a:pt x="2389785" y="1434233"/>
                    <a:pt x="2467412" y="1435503"/>
                  </a:cubicBezTo>
                  <a:cubicBezTo>
                    <a:pt x="2496521" y="1435503"/>
                    <a:pt x="2515703" y="1434233"/>
                    <a:pt x="2536023" y="143423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360593" y="6278285"/>
            <a:ext cx="4200697" cy="3406383"/>
          </a:xfrm>
          <a:custGeom>
            <a:avLst/>
            <a:gdLst/>
            <a:ahLst/>
            <a:cxnLst/>
            <a:rect l="l" t="t" r="r" b="b"/>
            <a:pathLst>
              <a:path w="4200697" h="3406383">
                <a:moveTo>
                  <a:pt x="0" y="0"/>
                </a:moveTo>
                <a:lnTo>
                  <a:pt x="4200697" y="0"/>
                </a:lnTo>
                <a:lnTo>
                  <a:pt x="4200697" y="3406383"/>
                </a:lnTo>
                <a:lnTo>
                  <a:pt x="0" y="3406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5786" y="1227677"/>
            <a:ext cx="3583362" cy="4758781"/>
          </a:xfrm>
          <a:custGeom>
            <a:avLst/>
            <a:gdLst/>
            <a:ahLst/>
            <a:cxnLst/>
            <a:rect l="l" t="t" r="r" b="b"/>
            <a:pathLst>
              <a:path w="3583362" h="4758781">
                <a:moveTo>
                  <a:pt x="0" y="0"/>
                </a:moveTo>
                <a:lnTo>
                  <a:pt x="3583362" y="0"/>
                </a:lnTo>
                <a:lnTo>
                  <a:pt x="3583362" y="4758781"/>
                </a:lnTo>
                <a:lnTo>
                  <a:pt x="0" y="475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686176" y="4068951"/>
            <a:ext cx="3892012" cy="5189349"/>
          </a:xfrm>
          <a:custGeom>
            <a:avLst/>
            <a:gdLst/>
            <a:ahLst/>
            <a:cxnLst/>
            <a:rect l="l" t="t" r="r" b="b"/>
            <a:pathLst>
              <a:path w="3892012" h="5189349">
                <a:moveTo>
                  <a:pt x="0" y="0"/>
                </a:moveTo>
                <a:lnTo>
                  <a:pt x="3892012" y="0"/>
                </a:lnTo>
                <a:lnTo>
                  <a:pt x="3892012" y="5189349"/>
                </a:lnTo>
                <a:lnTo>
                  <a:pt x="0" y="51893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475314" y="1035034"/>
            <a:ext cx="5152008" cy="3864006"/>
          </a:xfrm>
          <a:custGeom>
            <a:avLst/>
            <a:gdLst/>
            <a:ahLst/>
            <a:cxnLst/>
            <a:rect l="l" t="t" r="r" b="b"/>
            <a:pathLst>
              <a:path w="5152008" h="3864006">
                <a:moveTo>
                  <a:pt x="0" y="0"/>
                </a:moveTo>
                <a:lnTo>
                  <a:pt x="5152009" y="0"/>
                </a:lnTo>
                <a:lnTo>
                  <a:pt x="5152009" y="3864007"/>
                </a:lnTo>
                <a:lnTo>
                  <a:pt x="0" y="38640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438892" y="5515483"/>
            <a:ext cx="5188431" cy="3891323"/>
          </a:xfrm>
          <a:custGeom>
            <a:avLst/>
            <a:gdLst/>
            <a:ahLst/>
            <a:cxnLst/>
            <a:rect l="l" t="t" r="r" b="b"/>
            <a:pathLst>
              <a:path w="5188431" h="3891323">
                <a:moveTo>
                  <a:pt x="0" y="0"/>
                </a:moveTo>
                <a:lnTo>
                  <a:pt x="5188431" y="0"/>
                </a:lnTo>
                <a:lnTo>
                  <a:pt x="5188431" y="3891323"/>
                </a:lnTo>
                <a:lnTo>
                  <a:pt x="0" y="38913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141048" y="1794794"/>
            <a:ext cx="3225416" cy="1812274"/>
          </a:xfrm>
          <a:custGeom>
            <a:avLst/>
            <a:gdLst/>
            <a:ahLst/>
            <a:cxnLst/>
            <a:rect l="l" t="t" r="r" b="b"/>
            <a:pathLst>
              <a:path w="3225416" h="1812274">
                <a:moveTo>
                  <a:pt x="0" y="0"/>
                </a:moveTo>
                <a:lnTo>
                  <a:pt x="3225417" y="0"/>
                </a:lnTo>
                <a:lnTo>
                  <a:pt x="3225417" y="1812274"/>
                </a:lnTo>
                <a:lnTo>
                  <a:pt x="0" y="18122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C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9650" y="790575"/>
            <a:ext cx="7738996" cy="8894093"/>
            <a:chOff x="0" y="0"/>
            <a:chExt cx="2529084" cy="2906566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506224" cy="2878626"/>
            </a:xfrm>
            <a:custGeom>
              <a:avLst/>
              <a:gdLst/>
              <a:ahLst/>
              <a:cxnLst/>
              <a:rect l="l" t="t" r="r" b="b"/>
              <a:pathLst>
                <a:path w="2506224" h="2878626">
                  <a:moveTo>
                    <a:pt x="2506224" y="2878626"/>
                  </a:moveTo>
                  <a:lnTo>
                    <a:pt x="0" y="2871006"/>
                  </a:lnTo>
                  <a:lnTo>
                    <a:pt x="0" y="1011610"/>
                  </a:lnTo>
                  <a:lnTo>
                    <a:pt x="17780" y="19050"/>
                  </a:lnTo>
                  <a:lnTo>
                    <a:pt x="1247611" y="0"/>
                  </a:lnTo>
                  <a:lnTo>
                    <a:pt x="248717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535434" cy="2905296"/>
            </a:xfrm>
            <a:custGeom>
              <a:avLst/>
              <a:gdLst/>
              <a:ahLst/>
              <a:cxnLst/>
              <a:rect l="l" t="t" r="r" b="b"/>
              <a:pathLst>
                <a:path w="2535434" h="2905296">
                  <a:moveTo>
                    <a:pt x="2501144" y="21590"/>
                  </a:moveTo>
                  <a:cubicBezTo>
                    <a:pt x="2502414" y="34290"/>
                    <a:pt x="2502414" y="44450"/>
                    <a:pt x="2503684" y="54610"/>
                  </a:cubicBezTo>
                  <a:cubicBezTo>
                    <a:pt x="2506224" y="107345"/>
                    <a:pt x="2507494" y="169619"/>
                    <a:pt x="2510034" y="229670"/>
                  </a:cubicBezTo>
                  <a:cubicBezTo>
                    <a:pt x="2510034" y="316410"/>
                    <a:pt x="2522734" y="2026738"/>
                    <a:pt x="2529084" y="2113478"/>
                  </a:cubicBezTo>
                  <a:cubicBezTo>
                    <a:pt x="2535434" y="2244699"/>
                    <a:pt x="2531624" y="2378145"/>
                    <a:pt x="2531624" y="2509366"/>
                  </a:cubicBezTo>
                  <a:cubicBezTo>
                    <a:pt x="2531624" y="2625019"/>
                    <a:pt x="2532894" y="2731776"/>
                    <a:pt x="2534164" y="2844336"/>
                  </a:cubicBezTo>
                  <a:cubicBezTo>
                    <a:pt x="2534164" y="2865926"/>
                    <a:pt x="2534164" y="2879896"/>
                    <a:pt x="2534164" y="2904026"/>
                  </a:cubicBezTo>
                  <a:cubicBezTo>
                    <a:pt x="2511304" y="2904026"/>
                    <a:pt x="2490984" y="2905296"/>
                    <a:pt x="2468001" y="2904026"/>
                  </a:cubicBezTo>
                  <a:cubicBezTo>
                    <a:pt x="2343133" y="2898946"/>
                    <a:pt x="2216344" y="2905296"/>
                    <a:pt x="2091475" y="2900216"/>
                  </a:cubicBezTo>
                  <a:cubicBezTo>
                    <a:pt x="2016554" y="2896406"/>
                    <a:pt x="1943554" y="2898946"/>
                    <a:pt x="1868633" y="2896406"/>
                  </a:cubicBezTo>
                  <a:cubicBezTo>
                    <a:pt x="1834054" y="2895136"/>
                    <a:pt x="1799476" y="2893866"/>
                    <a:pt x="1764897" y="2892596"/>
                  </a:cubicBezTo>
                  <a:cubicBezTo>
                    <a:pt x="1743765" y="2892596"/>
                    <a:pt x="1724555" y="2893866"/>
                    <a:pt x="1703423" y="2893866"/>
                  </a:cubicBezTo>
                  <a:cubicBezTo>
                    <a:pt x="1649634" y="2892596"/>
                    <a:pt x="1501713" y="2893866"/>
                    <a:pt x="1447923" y="2892596"/>
                  </a:cubicBezTo>
                  <a:cubicBezTo>
                    <a:pt x="1409502" y="2891326"/>
                    <a:pt x="641082" y="2900216"/>
                    <a:pt x="602661" y="2898946"/>
                  </a:cubicBezTo>
                  <a:cubicBezTo>
                    <a:pt x="593056" y="2898946"/>
                    <a:pt x="581530" y="2900216"/>
                    <a:pt x="571924" y="2900216"/>
                  </a:cubicBezTo>
                  <a:cubicBezTo>
                    <a:pt x="548872" y="2900216"/>
                    <a:pt x="527740" y="2901486"/>
                    <a:pt x="504688" y="2901486"/>
                  </a:cubicBezTo>
                  <a:cubicBezTo>
                    <a:pt x="447056" y="2901486"/>
                    <a:pt x="391346" y="2900216"/>
                    <a:pt x="333714" y="2898946"/>
                  </a:cubicBezTo>
                  <a:cubicBezTo>
                    <a:pt x="299135" y="2897676"/>
                    <a:pt x="264556" y="2896406"/>
                    <a:pt x="231898" y="2895136"/>
                  </a:cubicBezTo>
                  <a:cubicBezTo>
                    <a:pt x="170425" y="2893866"/>
                    <a:pt x="108951" y="2892596"/>
                    <a:pt x="48260" y="2892596"/>
                  </a:cubicBezTo>
                  <a:cubicBezTo>
                    <a:pt x="38100" y="2892596"/>
                    <a:pt x="29210" y="2892596"/>
                    <a:pt x="19050" y="2891326"/>
                  </a:cubicBezTo>
                  <a:cubicBezTo>
                    <a:pt x="10160" y="2890056"/>
                    <a:pt x="5080" y="2883706"/>
                    <a:pt x="7620" y="2874816"/>
                  </a:cubicBezTo>
                  <a:cubicBezTo>
                    <a:pt x="16510" y="2842981"/>
                    <a:pt x="12700" y="2787378"/>
                    <a:pt x="11430" y="2729552"/>
                  </a:cubicBezTo>
                  <a:cubicBezTo>
                    <a:pt x="10160" y="2611675"/>
                    <a:pt x="6350" y="2496022"/>
                    <a:pt x="7620" y="2378145"/>
                  </a:cubicBezTo>
                  <a:cubicBezTo>
                    <a:pt x="5080" y="2231354"/>
                    <a:pt x="0" y="414270"/>
                    <a:pt x="7620" y="265255"/>
                  </a:cubicBezTo>
                  <a:cubicBezTo>
                    <a:pt x="8890" y="236342"/>
                    <a:pt x="7620" y="205205"/>
                    <a:pt x="8890" y="176292"/>
                  </a:cubicBezTo>
                  <a:cubicBezTo>
                    <a:pt x="10160" y="129586"/>
                    <a:pt x="12700" y="784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925" y="30480"/>
                    <a:pt x="91662" y="29210"/>
                  </a:cubicBezTo>
                  <a:cubicBezTo>
                    <a:pt x="143530" y="25400"/>
                    <a:pt x="195399" y="22860"/>
                    <a:pt x="249188" y="20320"/>
                  </a:cubicBezTo>
                  <a:cubicBezTo>
                    <a:pt x="285688" y="17780"/>
                    <a:pt x="322188" y="16510"/>
                    <a:pt x="356767" y="13970"/>
                  </a:cubicBezTo>
                  <a:cubicBezTo>
                    <a:pt x="391346" y="11430"/>
                    <a:pt x="427846" y="8890"/>
                    <a:pt x="462424" y="8890"/>
                  </a:cubicBezTo>
                  <a:cubicBezTo>
                    <a:pt x="500846" y="7620"/>
                    <a:pt x="539267" y="10160"/>
                    <a:pt x="577688" y="8890"/>
                  </a:cubicBezTo>
                  <a:cubicBezTo>
                    <a:pt x="625714" y="8890"/>
                    <a:pt x="1495950" y="6350"/>
                    <a:pt x="1543976" y="5080"/>
                  </a:cubicBezTo>
                  <a:cubicBezTo>
                    <a:pt x="1590081" y="3810"/>
                    <a:pt x="1636186" y="2540"/>
                    <a:pt x="1684212" y="2540"/>
                  </a:cubicBezTo>
                  <a:cubicBezTo>
                    <a:pt x="1762976" y="1270"/>
                    <a:pt x="1839818" y="0"/>
                    <a:pt x="1918581" y="0"/>
                  </a:cubicBezTo>
                  <a:cubicBezTo>
                    <a:pt x="1951239" y="0"/>
                    <a:pt x="1985818" y="2540"/>
                    <a:pt x="2018475" y="2540"/>
                  </a:cubicBezTo>
                  <a:cubicBezTo>
                    <a:pt x="2108765" y="3810"/>
                    <a:pt x="2200975" y="5080"/>
                    <a:pt x="2291264" y="7620"/>
                  </a:cubicBezTo>
                  <a:cubicBezTo>
                    <a:pt x="2339291" y="8890"/>
                    <a:pt x="2387317" y="12700"/>
                    <a:pt x="2435343" y="16510"/>
                  </a:cubicBezTo>
                  <a:cubicBezTo>
                    <a:pt x="2446870" y="16510"/>
                    <a:pt x="2458396" y="16510"/>
                    <a:pt x="2468001" y="16510"/>
                  </a:cubicBezTo>
                  <a:cubicBezTo>
                    <a:pt x="2482094" y="17780"/>
                    <a:pt x="2490984" y="20320"/>
                    <a:pt x="2501144" y="21590"/>
                  </a:cubicBezTo>
                  <a:close/>
                  <a:moveTo>
                    <a:pt x="2511304" y="2887516"/>
                  </a:moveTo>
                  <a:cubicBezTo>
                    <a:pt x="2512574" y="2871006"/>
                    <a:pt x="2513844" y="2858306"/>
                    <a:pt x="2513844" y="2845606"/>
                  </a:cubicBezTo>
                  <a:cubicBezTo>
                    <a:pt x="2512574" y="2720655"/>
                    <a:pt x="2511304" y="2602778"/>
                    <a:pt x="2511304" y="2476005"/>
                  </a:cubicBezTo>
                  <a:cubicBezTo>
                    <a:pt x="2511304" y="2418179"/>
                    <a:pt x="2513844" y="2360352"/>
                    <a:pt x="2512574" y="2302526"/>
                  </a:cubicBezTo>
                  <a:cubicBezTo>
                    <a:pt x="2512574" y="2249147"/>
                    <a:pt x="2511304" y="2193545"/>
                    <a:pt x="2510034" y="2140167"/>
                  </a:cubicBezTo>
                  <a:cubicBezTo>
                    <a:pt x="2504954" y="2057875"/>
                    <a:pt x="2493524" y="354219"/>
                    <a:pt x="2493524" y="271928"/>
                  </a:cubicBezTo>
                  <a:cubicBezTo>
                    <a:pt x="2490984" y="202981"/>
                    <a:pt x="2488444" y="131810"/>
                    <a:pt x="2485904" y="63500"/>
                  </a:cubicBezTo>
                  <a:cubicBezTo>
                    <a:pt x="2484634" y="44450"/>
                    <a:pt x="2483364" y="43180"/>
                    <a:pt x="2462238" y="41910"/>
                  </a:cubicBezTo>
                  <a:cubicBezTo>
                    <a:pt x="2456475" y="41910"/>
                    <a:pt x="2452633" y="41910"/>
                    <a:pt x="2446870" y="40640"/>
                  </a:cubicBezTo>
                  <a:cubicBezTo>
                    <a:pt x="2398843" y="36830"/>
                    <a:pt x="2348896" y="31750"/>
                    <a:pt x="2300870" y="30480"/>
                  </a:cubicBezTo>
                  <a:cubicBezTo>
                    <a:pt x="2183686" y="26670"/>
                    <a:pt x="2064581" y="25400"/>
                    <a:pt x="1947397" y="22860"/>
                  </a:cubicBezTo>
                  <a:cubicBezTo>
                    <a:pt x="1930107" y="22860"/>
                    <a:pt x="1910897" y="22860"/>
                    <a:pt x="1893607" y="22860"/>
                  </a:cubicBezTo>
                  <a:cubicBezTo>
                    <a:pt x="1864791" y="22860"/>
                    <a:pt x="1835976" y="22860"/>
                    <a:pt x="1809081" y="22860"/>
                  </a:cubicBezTo>
                  <a:cubicBezTo>
                    <a:pt x="1747607" y="22860"/>
                    <a:pt x="1686134" y="22860"/>
                    <a:pt x="1626581" y="24130"/>
                  </a:cubicBezTo>
                  <a:cubicBezTo>
                    <a:pt x="1574713" y="25400"/>
                    <a:pt x="700635" y="29210"/>
                    <a:pt x="648766" y="29210"/>
                  </a:cubicBezTo>
                  <a:cubicBezTo>
                    <a:pt x="564240" y="29210"/>
                    <a:pt x="479714" y="26670"/>
                    <a:pt x="395188" y="33020"/>
                  </a:cubicBezTo>
                  <a:cubicBezTo>
                    <a:pt x="351004" y="36830"/>
                    <a:pt x="308740" y="36830"/>
                    <a:pt x="266477" y="38100"/>
                  </a:cubicBezTo>
                  <a:cubicBezTo>
                    <a:pt x="193477" y="41910"/>
                    <a:pt x="120478" y="45720"/>
                    <a:pt x="49530" y="50800"/>
                  </a:cubicBezTo>
                  <a:cubicBezTo>
                    <a:pt x="36830" y="50800"/>
                    <a:pt x="34290" y="53340"/>
                    <a:pt x="33020" y="71759"/>
                  </a:cubicBezTo>
                  <a:cubicBezTo>
                    <a:pt x="31750" y="111793"/>
                    <a:pt x="31750" y="151827"/>
                    <a:pt x="30480" y="191860"/>
                  </a:cubicBezTo>
                  <a:cubicBezTo>
                    <a:pt x="29210" y="258583"/>
                    <a:pt x="26670" y="323082"/>
                    <a:pt x="25400" y="389805"/>
                  </a:cubicBezTo>
                  <a:cubicBezTo>
                    <a:pt x="20320" y="460976"/>
                    <a:pt x="26670" y="2200217"/>
                    <a:pt x="29210" y="2271388"/>
                  </a:cubicBezTo>
                  <a:cubicBezTo>
                    <a:pt x="29210" y="2347008"/>
                    <a:pt x="29210" y="2424851"/>
                    <a:pt x="30480" y="2500470"/>
                  </a:cubicBezTo>
                  <a:cubicBezTo>
                    <a:pt x="30480" y="2556072"/>
                    <a:pt x="33020" y="2611675"/>
                    <a:pt x="33020" y="2667277"/>
                  </a:cubicBezTo>
                  <a:cubicBezTo>
                    <a:pt x="33020" y="2727328"/>
                    <a:pt x="33020" y="2787378"/>
                    <a:pt x="31750" y="2845606"/>
                  </a:cubicBezTo>
                  <a:cubicBezTo>
                    <a:pt x="31750" y="2849416"/>
                    <a:pt x="31750" y="2851956"/>
                    <a:pt x="31750" y="2855766"/>
                  </a:cubicBezTo>
                  <a:cubicBezTo>
                    <a:pt x="31750" y="2865926"/>
                    <a:pt x="35560" y="2869736"/>
                    <a:pt x="44450" y="2869736"/>
                  </a:cubicBezTo>
                  <a:cubicBezTo>
                    <a:pt x="64767" y="2869736"/>
                    <a:pt x="91662" y="2871006"/>
                    <a:pt x="116635" y="2871006"/>
                  </a:cubicBezTo>
                  <a:cubicBezTo>
                    <a:pt x="153135" y="2871006"/>
                    <a:pt x="191556" y="2868466"/>
                    <a:pt x="228056" y="2871006"/>
                  </a:cubicBezTo>
                  <a:cubicBezTo>
                    <a:pt x="287609" y="2874816"/>
                    <a:pt x="347161" y="2877356"/>
                    <a:pt x="406714" y="2876086"/>
                  </a:cubicBezTo>
                  <a:cubicBezTo>
                    <a:pt x="445135" y="2874816"/>
                    <a:pt x="481635" y="2877356"/>
                    <a:pt x="520056" y="2877356"/>
                  </a:cubicBezTo>
                  <a:cubicBezTo>
                    <a:pt x="575767" y="2877356"/>
                    <a:pt x="631477" y="2876086"/>
                    <a:pt x="687187" y="2877356"/>
                  </a:cubicBezTo>
                  <a:cubicBezTo>
                    <a:pt x="769793" y="2878626"/>
                    <a:pt x="1676528" y="2868466"/>
                    <a:pt x="1761055" y="2871006"/>
                  </a:cubicBezTo>
                  <a:cubicBezTo>
                    <a:pt x="1797555" y="2872276"/>
                    <a:pt x="1834054" y="2873546"/>
                    <a:pt x="1868633" y="2873546"/>
                  </a:cubicBezTo>
                  <a:cubicBezTo>
                    <a:pt x="1932028" y="2876086"/>
                    <a:pt x="1993502" y="2872276"/>
                    <a:pt x="2056896" y="2876086"/>
                  </a:cubicBezTo>
                  <a:cubicBezTo>
                    <a:pt x="2108765" y="2878626"/>
                    <a:pt x="2160633" y="2878626"/>
                    <a:pt x="2212501" y="2881166"/>
                  </a:cubicBezTo>
                  <a:cubicBezTo>
                    <a:pt x="2289343" y="2884976"/>
                    <a:pt x="2366186" y="2887516"/>
                    <a:pt x="2443027" y="2888786"/>
                  </a:cubicBezTo>
                  <a:cubicBezTo>
                    <a:pt x="2471843" y="2888786"/>
                    <a:pt x="2490984" y="2887516"/>
                    <a:pt x="2511304" y="288751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144000" y="790575"/>
            <a:ext cx="7814637" cy="4352925"/>
            <a:chOff x="0" y="0"/>
            <a:chExt cx="2553803" cy="1422525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530943" cy="1394585"/>
            </a:xfrm>
            <a:custGeom>
              <a:avLst/>
              <a:gdLst/>
              <a:ahLst/>
              <a:cxnLst/>
              <a:rect l="l" t="t" r="r" b="b"/>
              <a:pathLst>
                <a:path w="2530943" h="1394585">
                  <a:moveTo>
                    <a:pt x="2530943" y="1394585"/>
                  </a:moveTo>
                  <a:lnTo>
                    <a:pt x="0" y="1386965"/>
                  </a:lnTo>
                  <a:lnTo>
                    <a:pt x="0" y="49690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2560153" cy="1421254"/>
            </a:xfrm>
            <a:custGeom>
              <a:avLst/>
              <a:gdLst/>
              <a:ahLst/>
              <a:cxnLst/>
              <a:rect l="l" t="t" r="r" b="b"/>
              <a:pathLst>
                <a:path w="2560153" h="1421254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382"/>
                    <a:pt x="2532213" y="113399"/>
                    <a:pt x="2534753" y="141379"/>
                  </a:cubicBezTo>
                  <a:cubicBezTo>
                    <a:pt x="2534753" y="181796"/>
                    <a:pt x="2547453" y="978719"/>
                    <a:pt x="2553803" y="1019135"/>
                  </a:cubicBezTo>
                  <a:cubicBezTo>
                    <a:pt x="2560153" y="1080278"/>
                    <a:pt x="2556343" y="1142456"/>
                    <a:pt x="2556343" y="1203599"/>
                  </a:cubicBezTo>
                  <a:cubicBezTo>
                    <a:pt x="2556343" y="1257487"/>
                    <a:pt x="2557613" y="1307230"/>
                    <a:pt x="2558883" y="1360294"/>
                  </a:cubicBezTo>
                  <a:cubicBezTo>
                    <a:pt x="2558883" y="1381884"/>
                    <a:pt x="2558883" y="1395854"/>
                    <a:pt x="2558883" y="1419984"/>
                  </a:cubicBezTo>
                  <a:cubicBezTo>
                    <a:pt x="2536023" y="1419984"/>
                    <a:pt x="2515703" y="1421254"/>
                    <a:pt x="2492640" y="1419984"/>
                  </a:cubicBezTo>
                  <a:cubicBezTo>
                    <a:pt x="2366498" y="1414904"/>
                    <a:pt x="2238414" y="1421254"/>
                    <a:pt x="2112272" y="1416175"/>
                  </a:cubicBezTo>
                  <a:cubicBezTo>
                    <a:pt x="2036586" y="1412364"/>
                    <a:pt x="1962841" y="1414904"/>
                    <a:pt x="1887156" y="1412364"/>
                  </a:cubicBezTo>
                  <a:cubicBezTo>
                    <a:pt x="1852224" y="1411094"/>
                    <a:pt x="1817292" y="1409825"/>
                    <a:pt x="1782361" y="1408554"/>
                  </a:cubicBezTo>
                  <a:cubicBezTo>
                    <a:pt x="1761013" y="1408554"/>
                    <a:pt x="1741607" y="1409825"/>
                    <a:pt x="1720260" y="1409825"/>
                  </a:cubicBezTo>
                  <a:cubicBezTo>
                    <a:pt x="1665921" y="1408554"/>
                    <a:pt x="1516491" y="1409825"/>
                    <a:pt x="1462153" y="1408554"/>
                  </a:cubicBezTo>
                  <a:cubicBezTo>
                    <a:pt x="1423340" y="1407284"/>
                    <a:pt x="647078" y="1416175"/>
                    <a:pt x="608265" y="1414904"/>
                  </a:cubicBezTo>
                  <a:cubicBezTo>
                    <a:pt x="598562" y="1414904"/>
                    <a:pt x="586918" y="1416175"/>
                    <a:pt x="577214" y="1416175"/>
                  </a:cubicBezTo>
                  <a:cubicBezTo>
                    <a:pt x="553927" y="1416175"/>
                    <a:pt x="532579" y="1417444"/>
                    <a:pt x="509292" y="1417444"/>
                  </a:cubicBezTo>
                  <a:cubicBezTo>
                    <a:pt x="451072" y="1417444"/>
                    <a:pt x="394793" y="1416175"/>
                    <a:pt x="336573" y="1414904"/>
                  </a:cubicBezTo>
                  <a:cubicBezTo>
                    <a:pt x="301642" y="1413634"/>
                    <a:pt x="266710" y="1412364"/>
                    <a:pt x="233719" y="1411094"/>
                  </a:cubicBezTo>
                  <a:cubicBezTo>
                    <a:pt x="171618" y="1409825"/>
                    <a:pt x="109517" y="1408554"/>
                    <a:pt x="48260" y="1408554"/>
                  </a:cubicBezTo>
                  <a:cubicBezTo>
                    <a:pt x="38100" y="1408554"/>
                    <a:pt x="29210" y="1408554"/>
                    <a:pt x="19050" y="1407284"/>
                  </a:cubicBezTo>
                  <a:cubicBezTo>
                    <a:pt x="10160" y="1406014"/>
                    <a:pt x="5080" y="1399664"/>
                    <a:pt x="7620" y="1390775"/>
                  </a:cubicBezTo>
                  <a:cubicBezTo>
                    <a:pt x="16510" y="1359045"/>
                    <a:pt x="12700" y="1333138"/>
                    <a:pt x="11430" y="1306194"/>
                  </a:cubicBezTo>
                  <a:cubicBezTo>
                    <a:pt x="10160" y="1251269"/>
                    <a:pt x="6350" y="1197381"/>
                    <a:pt x="7620" y="1142456"/>
                  </a:cubicBezTo>
                  <a:cubicBezTo>
                    <a:pt x="5080" y="1074060"/>
                    <a:pt x="0" y="227393"/>
                    <a:pt x="7620" y="157960"/>
                  </a:cubicBezTo>
                  <a:cubicBezTo>
                    <a:pt x="8890" y="144488"/>
                    <a:pt x="7620" y="129980"/>
                    <a:pt x="8890" y="116508"/>
                  </a:cubicBezTo>
                  <a:cubicBezTo>
                    <a:pt x="10160" y="94745"/>
                    <a:pt x="12700" y="709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03475"/>
                  </a:moveTo>
                  <a:cubicBezTo>
                    <a:pt x="2537293" y="1386964"/>
                    <a:pt x="2538563" y="1374264"/>
                    <a:pt x="2538563" y="1361564"/>
                  </a:cubicBezTo>
                  <a:cubicBezTo>
                    <a:pt x="2537293" y="1302048"/>
                    <a:pt x="2536023" y="1247124"/>
                    <a:pt x="2536023" y="1188054"/>
                  </a:cubicBezTo>
                  <a:cubicBezTo>
                    <a:pt x="2536023" y="1161110"/>
                    <a:pt x="2538563" y="1134166"/>
                    <a:pt x="2537293" y="1107222"/>
                  </a:cubicBezTo>
                  <a:cubicBezTo>
                    <a:pt x="2537293" y="1082350"/>
                    <a:pt x="2536023" y="1056442"/>
                    <a:pt x="2534753" y="1031571"/>
                  </a:cubicBezTo>
                  <a:cubicBezTo>
                    <a:pt x="2529673" y="993228"/>
                    <a:pt x="2518243" y="199413"/>
                    <a:pt x="2518243" y="161069"/>
                  </a:cubicBezTo>
                  <a:cubicBezTo>
                    <a:pt x="2515703" y="128944"/>
                    <a:pt x="2513163" y="95782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6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01"/>
                  </a:cubicBezTo>
                  <a:cubicBezTo>
                    <a:pt x="31750" y="86455"/>
                    <a:pt x="31750" y="105109"/>
                    <a:pt x="30480" y="123762"/>
                  </a:cubicBezTo>
                  <a:cubicBezTo>
                    <a:pt x="29210" y="154851"/>
                    <a:pt x="26670" y="184905"/>
                    <a:pt x="25400" y="215994"/>
                  </a:cubicBezTo>
                  <a:cubicBezTo>
                    <a:pt x="20320" y="249156"/>
                    <a:pt x="26670" y="1059552"/>
                    <a:pt x="29210" y="1092713"/>
                  </a:cubicBezTo>
                  <a:cubicBezTo>
                    <a:pt x="29210" y="1127948"/>
                    <a:pt x="29210" y="1164219"/>
                    <a:pt x="30480" y="1199454"/>
                  </a:cubicBezTo>
                  <a:cubicBezTo>
                    <a:pt x="30480" y="1225361"/>
                    <a:pt x="33020" y="1251269"/>
                    <a:pt x="33020" y="1277177"/>
                  </a:cubicBezTo>
                  <a:cubicBezTo>
                    <a:pt x="33020" y="1305157"/>
                    <a:pt x="33020" y="1333138"/>
                    <a:pt x="31750" y="1361564"/>
                  </a:cubicBezTo>
                  <a:cubicBezTo>
                    <a:pt x="31750" y="1365375"/>
                    <a:pt x="31750" y="1367914"/>
                    <a:pt x="31750" y="1371725"/>
                  </a:cubicBezTo>
                  <a:cubicBezTo>
                    <a:pt x="31750" y="1381884"/>
                    <a:pt x="35560" y="1385694"/>
                    <a:pt x="44450" y="1385694"/>
                  </a:cubicBezTo>
                  <a:cubicBezTo>
                    <a:pt x="64882" y="1385694"/>
                    <a:pt x="92051" y="1386964"/>
                    <a:pt x="117279" y="1386964"/>
                  </a:cubicBezTo>
                  <a:cubicBezTo>
                    <a:pt x="154152" y="1386964"/>
                    <a:pt x="192965" y="1384425"/>
                    <a:pt x="229837" y="1386964"/>
                  </a:cubicBezTo>
                  <a:cubicBezTo>
                    <a:pt x="289998" y="1390775"/>
                    <a:pt x="350158" y="1393314"/>
                    <a:pt x="410318" y="1392044"/>
                  </a:cubicBezTo>
                  <a:cubicBezTo>
                    <a:pt x="449131" y="1390775"/>
                    <a:pt x="486004" y="1393314"/>
                    <a:pt x="524817" y="1393314"/>
                  </a:cubicBezTo>
                  <a:cubicBezTo>
                    <a:pt x="581096" y="1393314"/>
                    <a:pt x="637375" y="1392044"/>
                    <a:pt x="693654" y="1393314"/>
                  </a:cubicBezTo>
                  <a:cubicBezTo>
                    <a:pt x="777102" y="1394584"/>
                    <a:pt x="1693091" y="1384425"/>
                    <a:pt x="1778479" y="1386964"/>
                  </a:cubicBezTo>
                  <a:cubicBezTo>
                    <a:pt x="1815352" y="1388234"/>
                    <a:pt x="1852224" y="1389505"/>
                    <a:pt x="1887156" y="1389505"/>
                  </a:cubicBezTo>
                  <a:cubicBezTo>
                    <a:pt x="1951198" y="1392044"/>
                    <a:pt x="2013299" y="1388234"/>
                    <a:pt x="2077340" y="1392044"/>
                  </a:cubicBezTo>
                  <a:cubicBezTo>
                    <a:pt x="2129738" y="1394584"/>
                    <a:pt x="2182135" y="1394584"/>
                    <a:pt x="2234533" y="1397125"/>
                  </a:cubicBezTo>
                  <a:cubicBezTo>
                    <a:pt x="2312159" y="1400934"/>
                    <a:pt x="2389785" y="1403475"/>
                    <a:pt x="2467412" y="1404744"/>
                  </a:cubicBezTo>
                  <a:cubicBezTo>
                    <a:pt x="2496521" y="1404745"/>
                    <a:pt x="2515703" y="1403475"/>
                    <a:pt x="2536023" y="14034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0" y="5237621"/>
            <a:ext cx="7814637" cy="4447046"/>
            <a:chOff x="0" y="0"/>
            <a:chExt cx="2553803" cy="1453283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530943" cy="1425343"/>
            </a:xfrm>
            <a:custGeom>
              <a:avLst/>
              <a:gdLst/>
              <a:ahLst/>
              <a:cxnLst/>
              <a:rect l="l" t="t" r="r" b="b"/>
              <a:pathLst>
                <a:path w="2530943" h="1425343">
                  <a:moveTo>
                    <a:pt x="2530943" y="1425343"/>
                  </a:moveTo>
                  <a:lnTo>
                    <a:pt x="0" y="1417723"/>
                  </a:lnTo>
                  <a:lnTo>
                    <a:pt x="0" y="50757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2560153" cy="1452013"/>
            </a:xfrm>
            <a:custGeom>
              <a:avLst/>
              <a:gdLst/>
              <a:ahLst/>
              <a:cxnLst/>
              <a:rect l="l" t="t" r="r" b="b"/>
              <a:pathLst>
                <a:path w="2560153" h="1452013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858"/>
                    <a:pt x="2532213" y="114564"/>
                    <a:pt x="2534753" y="143209"/>
                  </a:cubicBezTo>
                  <a:cubicBezTo>
                    <a:pt x="2534753" y="184586"/>
                    <a:pt x="2547453" y="1000441"/>
                    <a:pt x="2553803" y="1041817"/>
                  </a:cubicBezTo>
                  <a:cubicBezTo>
                    <a:pt x="2560153" y="1104412"/>
                    <a:pt x="2556343" y="1168068"/>
                    <a:pt x="2556343" y="1230662"/>
                  </a:cubicBezTo>
                  <a:cubicBezTo>
                    <a:pt x="2556343" y="1285831"/>
                    <a:pt x="2557613" y="1336755"/>
                    <a:pt x="2558883" y="1391053"/>
                  </a:cubicBezTo>
                  <a:cubicBezTo>
                    <a:pt x="2558883" y="1412643"/>
                    <a:pt x="2558883" y="1426613"/>
                    <a:pt x="2558883" y="1450743"/>
                  </a:cubicBezTo>
                  <a:cubicBezTo>
                    <a:pt x="2536023" y="1450743"/>
                    <a:pt x="2515703" y="1452013"/>
                    <a:pt x="2492640" y="1450743"/>
                  </a:cubicBezTo>
                  <a:cubicBezTo>
                    <a:pt x="2366498" y="1445663"/>
                    <a:pt x="2238414" y="1452013"/>
                    <a:pt x="2112272" y="1446933"/>
                  </a:cubicBezTo>
                  <a:cubicBezTo>
                    <a:pt x="2036586" y="1443123"/>
                    <a:pt x="1962841" y="1445663"/>
                    <a:pt x="1887156" y="1443123"/>
                  </a:cubicBezTo>
                  <a:cubicBezTo>
                    <a:pt x="1852224" y="1441853"/>
                    <a:pt x="1817292" y="1440583"/>
                    <a:pt x="1782361" y="1439313"/>
                  </a:cubicBezTo>
                  <a:cubicBezTo>
                    <a:pt x="1761013" y="1439313"/>
                    <a:pt x="1741607" y="1440583"/>
                    <a:pt x="1720260" y="1440583"/>
                  </a:cubicBezTo>
                  <a:cubicBezTo>
                    <a:pt x="1665921" y="1439313"/>
                    <a:pt x="1516491" y="1440583"/>
                    <a:pt x="1462153" y="1439313"/>
                  </a:cubicBezTo>
                  <a:cubicBezTo>
                    <a:pt x="1423340" y="1438043"/>
                    <a:pt x="647078" y="1446933"/>
                    <a:pt x="608265" y="1445663"/>
                  </a:cubicBezTo>
                  <a:cubicBezTo>
                    <a:pt x="598562" y="1445663"/>
                    <a:pt x="586918" y="1446933"/>
                    <a:pt x="577214" y="1446933"/>
                  </a:cubicBezTo>
                  <a:cubicBezTo>
                    <a:pt x="553927" y="1446933"/>
                    <a:pt x="532579" y="1448203"/>
                    <a:pt x="509292" y="1448203"/>
                  </a:cubicBezTo>
                  <a:cubicBezTo>
                    <a:pt x="451072" y="1448203"/>
                    <a:pt x="394793" y="1446933"/>
                    <a:pt x="336573" y="1445663"/>
                  </a:cubicBezTo>
                  <a:cubicBezTo>
                    <a:pt x="301642" y="1444393"/>
                    <a:pt x="266710" y="1443123"/>
                    <a:pt x="233719" y="1441853"/>
                  </a:cubicBezTo>
                  <a:cubicBezTo>
                    <a:pt x="171618" y="1440583"/>
                    <a:pt x="109517" y="1439313"/>
                    <a:pt x="48260" y="1439313"/>
                  </a:cubicBezTo>
                  <a:cubicBezTo>
                    <a:pt x="38100" y="1439313"/>
                    <a:pt x="29210" y="1439313"/>
                    <a:pt x="19050" y="1438043"/>
                  </a:cubicBezTo>
                  <a:cubicBezTo>
                    <a:pt x="10160" y="1436773"/>
                    <a:pt x="5080" y="1430423"/>
                    <a:pt x="7620" y="1421533"/>
                  </a:cubicBezTo>
                  <a:cubicBezTo>
                    <a:pt x="16510" y="1389802"/>
                    <a:pt x="12700" y="1363279"/>
                    <a:pt x="11430" y="1335695"/>
                  </a:cubicBezTo>
                  <a:cubicBezTo>
                    <a:pt x="10160" y="1279465"/>
                    <a:pt x="6350" y="1224297"/>
                    <a:pt x="7620" y="1168068"/>
                  </a:cubicBezTo>
                  <a:cubicBezTo>
                    <a:pt x="5080" y="1098046"/>
                    <a:pt x="0" y="231266"/>
                    <a:pt x="7620" y="160184"/>
                  </a:cubicBezTo>
                  <a:cubicBezTo>
                    <a:pt x="8890" y="146392"/>
                    <a:pt x="7620" y="131539"/>
                    <a:pt x="8890" y="117747"/>
                  </a:cubicBezTo>
                  <a:cubicBezTo>
                    <a:pt x="10160" y="95468"/>
                    <a:pt x="12700" y="7106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34233"/>
                  </a:moveTo>
                  <a:cubicBezTo>
                    <a:pt x="2537293" y="1417723"/>
                    <a:pt x="2538563" y="1405023"/>
                    <a:pt x="2538563" y="1392323"/>
                  </a:cubicBezTo>
                  <a:cubicBezTo>
                    <a:pt x="2537293" y="1331451"/>
                    <a:pt x="2536023" y="1275221"/>
                    <a:pt x="2536023" y="1214749"/>
                  </a:cubicBezTo>
                  <a:cubicBezTo>
                    <a:pt x="2536023" y="1187164"/>
                    <a:pt x="2538563" y="1159580"/>
                    <a:pt x="2537293" y="1131996"/>
                  </a:cubicBezTo>
                  <a:cubicBezTo>
                    <a:pt x="2537293" y="1106534"/>
                    <a:pt x="2536023" y="1080010"/>
                    <a:pt x="2534753" y="1054548"/>
                  </a:cubicBezTo>
                  <a:cubicBezTo>
                    <a:pt x="2529673" y="1015294"/>
                    <a:pt x="2518243" y="202621"/>
                    <a:pt x="2518243" y="163367"/>
                  </a:cubicBezTo>
                  <a:cubicBezTo>
                    <a:pt x="2515703" y="130478"/>
                    <a:pt x="2513163" y="9652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6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83"/>
                  </a:cubicBezTo>
                  <a:cubicBezTo>
                    <a:pt x="31750" y="86980"/>
                    <a:pt x="31750" y="106077"/>
                    <a:pt x="30480" y="125174"/>
                  </a:cubicBezTo>
                  <a:cubicBezTo>
                    <a:pt x="29210" y="157001"/>
                    <a:pt x="26670" y="187768"/>
                    <a:pt x="25400" y="219596"/>
                  </a:cubicBezTo>
                  <a:cubicBezTo>
                    <a:pt x="20320" y="253546"/>
                    <a:pt x="26670" y="1083193"/>
                    <a:pt x="29210" y="1117143"/>
                  </a:cubicBezTo>
                  <a:cubicBezTo>
                    <a:pt x="29210" y="1153215"/>
                    <a:pt x="29210" y="1190347"/>
                    <a:pt x="30480" y="1226419"/>
                  </a:cubicBezTo>
                  <a:cubicBezTo>
                    <a:pt x="30480" y="1252942"/>
                    <a:pt x="33020" y="1279465"/>
                    <a:pt x="33020" y="1305989"/>
                  </a:cubicBezTo>
                  <a:cubicBezTo>
                    <a:pt x="33020" y="1334634"/>
                    <a:pt x="33020" y="1363279"/>
                    <a:pt x="31750" y="1392323"/>
                  </a:cubicBezTo>
                  <a:cubicBezTo>
                    <a:pt x="31750" y="1396133"/>
                    <a:pt x="31750" y="1398673"/>
                    <a:pt x="31750" y="1402483"/>
                  </a:cubicBezTo>
                  <a:cubicBezTo>
                    <a:pt x="31750" y="1412643"/>
                    <a:pt x="35560" y="1416453"/>
                    <a:pt x="44450" y="1416453"/>
                  </a:cubicBezTo>
                  <a:cubicBezTo>
                    <a:pt x="64882" y="1416453"/>
                    <a:pt x="92051" y="1417723"/>
                    <a:pt x="117279" y="1417723"/>
                  </a:cubicBezTo>
                  <a:cubicBezTo>
                    <a:pt x="154152" y="1417723"/>
                    <a:pt x="192965" y="1415183"/>
                    <a:pt x="229837" y="1417723"/>
                  </a:cubicBezTo>
                  <a:cubicBezTo>
                    <a:pt x="289998" y="1421533"/>
                    <a:pt x="350158" y="1424073"/>
                    <a:pt x="410318" y="1422803"/>
                  </a:cubicBezTo>
                  <a:cubicBezTo>
                    <a:pt x="449131" y="1421533"/>
                    <a:pt x="486004" y="1424073"/>
                    <a:pt x="524817" y="1424073"/>
                  </a:cubicBezTo>
                  <a:cubicBezTo>
                    <a:pt x="581096" y="1424073"/>
                    <a:pt x="637375" y="1422803"/>
                    <a:pt x="693654" y="1424073"/>
                  </a:cubicBezTo>
                  <a:cubicBezTo>
                    <a:pt x="777102" y="1425343"/>
                    <a:pt x="1693091" y="1415183"/>
                    <a:pt x="1778479" y="1417723"/>
                  </a:cubicBezTo>
                  <a:cubicBezTo>
                    <a:pt x="1815352" y="1418993"/>
                    <a:pt x="1852224" y="1420263"/>
                    <a:pt x="1887156" y="1420263"/>
                  </a:cubicBezTo>
                  <a:cubicBezTo>
                    <a:pt x="1951198" y="1422803"/>
                    <a:pt x="2013299" y="1418993"/>
                    <a:pt x="2077340" y="1422803"/>
                  </a:cubicBezTo>
                  <a:cubicBezTo>
                    <a:pt x="2129738" y="1425343"/>
                    <a:pt x="2182135" y="1425343"/>
                    <a:pt x="2234533" y="1427883"/>
                  </a:cubicBezTo>
                  <a:cubicBezTo>
                    <a:pt x="2312159" y="1431693"/>
                    <a:pt x="2389785" y="1434233"/>
                    <a:pt x="2467412" y="1435503"/>
                  </a:cubicBezTo>
                  <a:cubicBezTo>
                    <a:pt x="2496521" y="1435503"/>
                    <a:pt x="2515703" y="1434233"/>
                    <a:pt x="2536023" y="143423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4844646" y="6192626"/>
            <a:ext cx="3733246" cy="4114800"/>
          </a:xfrm>
          <a:custGeom>
            <a:avLst/>
            <a:gdLst/>
            <a:ahLst/>
            <a:cxnLst/>
            <a:rect l="l" t="t" r="r" b="b"/>
            <a:pathLst>
              <a:path w="3733246" h="4114800">
                <a:moveTo>
                  <a:pt x="0" y="0"/>
                </a:moveTo>
                <a:lnTo>
                  <a:pt x="3733245" y="0"/>
                </a:lnTo>
                <a:lnTo>
                  <a:pt x="3733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127086" y="3183737"/>
            <a:ext cx="1584183" cy="1584183"/>
          </a:xfrm>
          <a:custGeom>
            <a:avLst/>
            <a:gdLst/>
            <a:ahLst/>
            <a:cxnLst/>
            <a:rect l="l" t="t" r="r" b="b"/>
            <a:pathLst>
              <a:path w="1584183" h="1584183">
                <a:moveTo>
                  <a:pt x="0" y="0"/>
                </a:moveTo>
                <a:lnTo>
                  <a:pt x="1584183" y="0"/>
                </a:lnTo>
                <a:lnTo>
                  <a:pt x="1584183" y="1584183"/>
                </a:lnTo>
                <a:lnTo>
                  <a:pt x="0" y="15841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801375" y="3633366"/>
            <a:ext cx="6155547" cy="4616660"/>
          </a:xfrm>
          <a:custGeom>
            <a:avLst/>
            <a:gdLst/>
            <a:ahLst/>
            <a:cxnLst/>
            <a:rect l="l" t="t" r="r" b="b"/>
            <a:pathLst>
              <a:path w="6155547" h="4616660">
                <a:moveTo>
                  <a:pt x="0" y="0"/>
                </a:moveTo>
                <a:lnTo>
                  <a:pt x="6155547" y="0"/>
                </a:lnTo>
                <a:lnTo>
                  <a:pt x="6155547" y="4616660"/>
                </a:lnTo>
                <a:lnTo>
                  <a:pt x="0" y="46166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392616" y="1199343"/>
            <a:ext cx="2712129" cy="3601765"/>
          </a:xfrm>
          <a:custGeom>
            <a:avLst/>
            <a:gdLst/>
            <a:ahLst/>
            <a:cxnLst/>
            <a:rect l="l" t="t" r="r" b="b"/>
            <a:pathLst>
              <a:path w="2712129" h="3601765">
                <a:moveTo>
                  <a:pt x="0" y="0"/>
                </a:moveTo>
                <a:lnTo>
                  <a:pt x="2712129" y="0"/>
                </a:lnTo>
                <a:lnTo>
                  <a:pt x="2712129" y="3601765"/>
                </a:lnTo>
                <a:lnTo>
                  <a:pt x="0" y="36017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314746" y="1232531"/>
            <a:ext cx="2662148" cy="3535389"/>
          </a:xfrm>
          <a:custGeom>
            <a:avLst/>
            <a:gdLst/>
            <a:ahLst/>
            <a:cxnLst/>
            <a:rect l="l" t="t" r="r" b="b"/>
            <a:pathLst>
              <a:path w="2662148" h="3535389">
                <a:moveTo>
                  <a:pt x="0" y="0"/>
                </a:moveTo>
                <a:lnTo>
                  <a:pt x="2662148" y="0"/>
                </a:lnTo>
                <a:lnTo>
                  <a:pt x="2662148" y="3535389"/>
                </a:lnTo>
                <a:lnTo>
                  <a:pt x="0" y="35353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392616" y="5783057"/>
            <a:ext cx="2616858" cy="3475243"/>
          </a:xfrm>
          <a:custGeom>
            <a:avLst/>
            <a:gdLst/>
            <a:ahLst/>
            <a:cxnLst/>
            <a:rect l="l" t="t" r="r" b="b"/>
            <a:pathLst>
              <a:path w="2616858" h="3475243">
                <a:moveTo>
                  <a:pt x="0" y="0"/>
                </a:moveTo>
                <a:lnTo>
                  <a:pt x="2616858" y="0"/>
                </a:lnTo>
                <a:lnTo>
                  <a:pt x="2616858" y="3475243"/>
                </a:lnTo>
                <a:lnTo>
                  <a:pt x="0" y="34752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347412" y="5783057"/>
            <a:ext cx="2596817" cy="3448628"/>
          </a:xfrm>
          <a:custGeom>
            <a:avLst/>
            <a:gdLst/>
            <a:ahLst/>
            <a:cxnLst/>
            <a:rect l="l" t="t" r="r" b="b"/>
            <a:pathLst>
              <a:path w="2596817" h="3448628">
                <a:moveTo>
                  <a:pt x="0" y="0"/>
                </a:moveTo>
                <a:lnTo>
                  <a:pt x="2596817" y="0"/>
                </a:lnTo>
                <a:lnTo>
                  <a:pt x="2596817" y="3448628"/>
                </a:lnTo>
                <a:lnTo>
                  <a:pt x="0" y="344862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748612" y="2279390"/>
            <a:ext cx="4000069" cy="623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000000"/>
                </a:solidFill>
                <a:latin typeface="More Sugar"/>
              </a:rPr>
              <a:t>Rocky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02066" y="840256"/>
            <a:ext cx="5932256" cy="1788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32"/>
              </a:lnSpc>
              <a:spcBef>
                <a:spcPct val="0"/>
              </a:spcBef>
            </a:pPr>
            <a:r>
              <a:rPr lang="en-US" sz="9451">
                <a:solidFill>
                  <a:srgbClr val="000000"/>
                </a:solidFill>
                <a:latin typeface="Aloja"/>
              </a:rPr>
              <a:t>Úterý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C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0695" y="569040"/>
            <a:ext cx="5031247" cy="6681602"/>
          </a:xfrm>
          <a:custGeom>
            <a:avLst/>
            <a:gdLst/>
            <a:ahLst/>
            <a:cxnLst/>
            <a:rect l="l" t="t" r="r" b="b"/>
            <a:pathLst>
              <a:path w="5031247" h="6681602">
                <a:moveTo>
                  <a:pt x="0" y="0"/>
                </a:moveTo>
                <a:lnTo>
                  <a:pt x="5031247" y="0"/>
                </a:lnTo>
                <a:lnTo>
                  <a:pt x="5031247" y="6681602"/>
                </a:lnTo>
                <a:lnTo>
                  <a:pt x="0" y="66816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14104" y="3235335"/>
            <a:ext cx="5031247" cy="6681602"/>
          </a:xfrm>
          <a:custGeom>
            <a:avLst/>
            <a:gdLst/>
            <a:ahLst/>
            <a:cxnLst/>
            <a:rect l="l" t="t" r="r" b="b"/>
            <a:pathLst>
              <a:path w="5031247" h="6681602">
                <a:moveTo>
                  <a:pt x="0" y="0"/>
                </a:moveTo>
                <a:lnTo>
                  <a:pt x="5031247" y="0"/>
                </a:lnTo>
                <a:lnTo>
                  <a:pt x="5031247" y="6681602"/>
                </a:lnTo>
                <a:lnTo>
                  <a:pt x="0" y="6681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996206" y="-286562"/>
            <a:ext cx="5031247" cy="6681602"/>
          </a:xfrm>
          <a:custGeom>
            <a:avLst/>
            <a:gdLst/>
            <a:ahLst/>
            <a:cxnLst/>
            <a:rect l="l" t="t" r="r" b="b"/>
            <a:pathLst>
              <a:path w="5031247" h="6681602">
                <a:moveTo>
                  <a:pt x="0" y="0"/>
                </a:moveTo>
                <a:lnTo>
                  <a:pt x="5031247" y="0"/>
                </a:lnTo>
                <a:lnTo>
                  <a:pt x="5031247" y="6681602"/>
                </a:lnTo>
                <a:lnTo>
                  <a:pt x="0" y="66816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095137" y="3354721"/>
            <a:ext cx="5031247" cy="6681602"/>
          </a:xfrm>
          <a:custGeom>
            <a:avLst/>
            <a:gdLst/>
            <a:ahLst/>
            <a:cxnLst/>
            <a:rect l="l" t="t" r="r" b="b"/>
            <a:pathLst>
              <a:path w="5031247" h="6681602">
                <a:moveTo>
                  <a:pt x="0" y="0"/>
                </a:moveTo>
                <a:lnTo>
                  <a:pt x="5031247" y="0"/>
                </a:lnTo>
                <a:lnTo>
                  <a:pt x="5031247" y="6681603"/>
                </a:lnTo>
                <a:lnTo>
                  <a:pt x="0" y="66816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C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9650" y="790575"/>
            <a:ext cx="7738996" cy="8894093"/>
            <a:chOff x="0" y="0"/>
            <a:chExt cx="2529084" cy="2906566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506224" cy="2878626"/>
            </a:xfrm>
            <a:custGeom>
              <a:avLst/>
              <a:gdLst/>
              <a:ahLst/>
              <a:cxnLst/>
              <a:rect l="l" t="t" r="r" b="b"/>
              <a:pathLst>
                <a:path w="2506224" h="2878626">
                  <a:moveTo>
                    <a:pt x="2506224" y="2878626"/>
                  </a:moveTo>
                  <a:lnTo>
                    <a:pt x="0" y="2871006"/>
                  </a:lnTo>
                  <a:lnTo>
                    <a:pt x="0" y="1011610"/>
                  </a:lnTo>
                  <a:lnTo>
                    <a:pt x="17780" y="19050"/>
                  </a:lnTo>
                  <a:lnTo>
                    <a:pt x="1247611" y="0"/>
                  </a:lnTo>
                  <a:lnTo>
                    <a:pt x="248717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535434" cy="2905296"/>
            </a:xfrm>
            <a:custGeom>
              <a:avLst/>
              <a:gdLst/>
              <a:ahLst/>
              <a:cxnLst/>
              <a:rect l="l" t="t" r="r" b="b"/>
              <a:pathLst>
                <a:path w="2535434" h="2905296">
                  <a:moveTo>
                    <a:pt x="2501144" y="21590"/>
                  </a:moveTo>
                  <a:cubicBezTo>
                    <a:pt x="2502414" y="34290"/>
                    <a:pt x="2502414" y="44450"/>
                    <a:pt x="2503684" y="54610"/>
                  </a:cubicBezTo>
                  <a:cubicBezTo>
                    <a:pt x="2506224" y="107345"/>
                    <a:pt x="2507494" y="169619"/>
                    <a:pt x="2510034" y="229670"/>
                  </a:cubicBezTo>
                  <a:cubicBezTo>
                    <a:pt x="2510034" y="316410"/>
                    <a:pt x="2522734" y="2026738"/>
                    <a:pt x="2529084" y="2113478"/>
                  </a:cubicBezTo>
                  <a:cubicBezTo>
                    <a:pt x="2535434" y="2244699"/>
                    <a:pt x="2531624" y="2378145"/>
                    <a:pt x="2531624" y="2509366"/>
                  </a:cubicBezTo>
                  <a:cubicBezTo>
                    <a:pt x="2531624" y="2625019"/>
                    <a:pt x="2532894" y="2731776"/>
                    <a:pt x="2534164" y="2844336"/>
                  </a:cubicBezTo>
                  <a:cubicBezTo>
                    <a:pt x="2534164" y="2865926"/>
                    <a:pt x="2534164" y="2879896"/>
                    <a:pt x="2534164" y="2904026"/>
                  </a:cubicBezTo>
                  <a:cubicBezTo>
                    <a:pt x="2511304" y="2904026"/>
                    <a:pt x="2490984" y="2905296"/>
                    <a:pt x="2468001" y="2904026"/>
                  </a:cubicBezTo>
                  <a:cubicBezTo>
                    <a:pt x="2343133" y="2898946"/>
                    <a:pt x="2216344" y="2905296"/>
                    <a:pt x="2091475" y="2900216"/>
                  </a:cubicBezTo>
                  <a:cubicBezTo>
                    <a:pt x="2016554" y="2896406"/>
                    <a:pt x="1943554" y="2898946"/>
                    <a:pt x="1868633" y="2896406"/>
                  </a:cubicBezTo>
                  <a:cubicBezTo>
                    <a:pt x="1834054" y="2895136"/>
                    <a:pt x="1799476" y="2893866"/>
                    <a:pt x="1764897" y="2892596"/>
                  </a:cubicBezTo>
                  <a:cubicBezTo>
                    <a:pt x="1743765" y="2892596"/>
                    <a:pt x="1724555" y="2893866"/>
                    <a:pt x="1703423" y="2893866"/>
                  </a:cubicBezTo>
                  <a:cubicBezTo>
                    <a:pt x="1649634" y="2892596"/>
                    <a:pt x="1501713" y="2893866"/>
                    <a:pt x="1447923" y="2892596"/>
                  </a:cubicBezTo>
                  <a:cubicBezTo>
                    <a:pt x="1409502" y="2891326"/>
                    <a:pt x="641082" y="2900216"/>
                    <a:pt x="602661" y="2898946"/>
                  </a:cubicBezTo>
                  <a:cubicBezTo>
                    <a:pt x="593056" y="2898946"/>
                    <a:pt x="581530" y="2900216"/>
                    <a:pt x="571924" y="2900216"/>
                  </a:cubicBezTo>
                  <a:cubicBezTo>
                    <a:pt x="548872" y="2900216"/>
                    <a:pt x="527740" y="2901486"/>
                    <a:pt x="504688" y="2901486"/>
                  </a:cubicBezTo>
                  <a:cubicBezTo>
                    <a:pt x="447056" y="2901486"/>
                    <a:pt x="391346" y="2900216"/>
                    <a:pt x="333714" y="2898946"/>
                  </a:cubicBezTo>
                  <a:cubicBezTo>
                    <a:pt x="299135" y="2897676"/>
                    <a:pt x="264556" y="2896406"/>
                    <a:pt x="231898" y="2895136"/>
                  </a:cubicBezTo>
                  <a:cubicBezTo>
                    <a:pt x="170425" y="2893866"/>
                    <a:pt x="108951" y="2892596"/>
                    <a:pt x="48260" y="2892596"/>
                  </a:cubicBezTo>
                  <a:cubicBezTo>
                    <a:pt x="38100" y="2892596"/>
                    <a:pt x="29210" y="2892596"/>
                    <a:pt x="19050" y="2891326"/>
                  </a:cubicBezTo>
                  <a:cubicBezTo>
                    <a:pt x="10160" y="2890056"/>
                    <a:pt x="5080" y="2883706"/>
                    <a:pt x="7620" y="2874816"/>
                  </a:cubicBezTo>
                  <a:cubicBezTo>
                    <a:pt x="16510" y="2842981"/>
                    <a:pt x="12700" y="2787378"/>
                    <a:pt x="11430" y="2729552"/>
                  </a:cubicBezTo>
                  <a:cubicBezTo>
                    <a:pt x="10160" y="2611675"/>
                    <a:pt x="6350" y="2496022"/>
                    <a:pt x="7620" y="2378145"/>
                  </a:cubicBezTo>
                  <a:cubicBezTo>
                    <a:pt x="5080" y="2231354"/>
                    <a:pt x="0" y="414270"/>
                    <a:pt x="7620" y="265255"/>
                  </a:cubicBezTo>
                  <a:cubicBezTo>
                    <a:pt x="8890" y="236342"/>
                    <a:pt x="7620" y="205205"/>
                    <a:pt x="8890" y="176292"/>
                  </a:cubicBezTo>
                  <a:cubicBezTo>
                    <a:pt x="10160" y="129586"/>
                    <a:pt x="12700" y="784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925" y="30480"/>
                    <a:pt x="91662" y="29210"/>
                  </a:cubicBezTo>
                  <a:cubicBezTo>
                    <a:pt x="143530" y="25400"/>
                    <a:pt x="195399" y="22860"/>
                    <a:pt x="249188" y="20320"/>
                  </a:cubicBezTo>
                  <a:cubicBezTo>
                    <a:pt x="285688" y="17780"/>
                    <a:pt x="322188" y="16510"/>
                    <a:pt x="356767" y="13970"/>
                  </a:cubicBezTo>
                  <a:cubicBezTo>
                    <a:pt x="391346" y="11430"/>
                    <a:pt x="427846" y="8890"/>
                    <a:pt x="462424" y="8890"/>
                  </a:cubicBezTo>
                  <a:cubicBezTo>
                    <a:pt x="500846" y="7620"/>
                    <a:pt x="539267" y="10160"/>
                    <a:pt x="577688" y="8890"/>
                  </a:cubicBezTo>
                  <a:cubicBezTo>
                    <a:pt x="625714" y="8890"/>
                    <a:pt x="1495950" y="6350"/>
                    <a:pt x="1543976" y="5080"/>
                  </a:cubicBezTo>
                  <a:cubicBezTo>
                    <a:pt x="1590081" y="3810"/>
                    <a:pt x="1636186" y="2540"/>
                    <a:pt x="1684212" y="2540"/>
                  </a:cubicBezTo>
                  <a:cubicBezTo>
                    <a:pt x="1762976" y="1270"/>
                    <a:pt x="1839818" y="0"/>
                    <a:pt x="1918581" y="0"/>
                  </a:cubicBezTo>
                  <a:cubicBezTo>
                    <a:pt x="1951239" y="0"/>
                    <a:pt x="1985818" y="2540"/>
                    <a:pt x="2018475" y="2540"/>
                  </a:cubicBezTo>
                  <a:cubicBezTo>
                    <a:pt x="2108765" y="3810"/>
                    <a:pt x="2200975" y="5080"/>
                    <a:pt x="2291264" y="7620"/>
                  </a:cubicBezTo>
                  <a:cubicBezTo>
                    <a:pt x="2339291" y="8890"/>
                    <a:pt x="2387317" y="12700"/>
                    <a:pt x="2435343" y="16510"/>
                  </a:cubicBezTo>
                  <a:cubicBezTo>
                    <a:pt x="2446870" y="16510"/>
                    <a:pt x="2458396" y="16510"/>
                    <a:pt x="2468001" y="16510"/>
                  </a:cubicBezTo>
                  <a:cubicBezTo>
                    <a:pt x="2482094" y="17780"/>
                    <a:pt x="2490984" y="20320"/>
                    <a:pt x="2501144" y="21590"/>
                  </a:cubicBezTo>
                  <a:close/>
                  <a:moveTo>
                    <a:pt x="2511304" y="2887516"/>
                  </a:moveTo>
                  <a:cubicBezTo>
                    <a:pt x="2512574" y="2871006"/>
                    <a:pt x="2513844" y="2858306"/>
                    <a:pt x="2513844" y="2845606"/>
                  </a:cubicBezTo>
                  <a:cubicBezTo>
                    <a:pt x="2512574" y="2720655"/>
                    <a:pt x="2511304" y="2602778"/>
                    <a:pt x="2511304" y="2476005"/>
                  </a:cubicBezTo>
                  <a:cubicBezTo>
                    <a:pt x="2511304" y="2418179"/>
                    <a:pt x="2513844" y="2360352"/>
                    <a:pt x="2512574" y="2302526"/>
                  </a:cubicBezTo>
                  <a:cubicBezTo>
                    <a:pt x="2512574" y="2249147"/>
                    <a:pt x="2511304" y="2193545"/>
                    <a:pt x="2510034" y="2140167"/>
                  </a:cubicBezTo>
                  <a:cubicBezTo>
                    <a:pt x="2504954" y="2057875"/>
                    <a:pt x="2493524" y="354219"/>
                    <a:pt x="2493524" y="271928"/>
                  </a:cubicBezTo>
                  <a:cubicBezTo>
                    <a:pt x="2490984" y="202981"/>
                    <a:pt x="2488444" y="131810"/>
                    <a:pt x="2485904" y="63500"/>
                  </a:cubicBezTo>
                  <a:cubicBezTo>
                    <a:pt x="2484634" y="44450"/>
                    <a:pt x="2483364" y="43180"/>
                    <a:pt x="2462238" y="41910"/>
                  </a:cubicBezTo>
                  <a:cubicBezTo>
                    <a:pt x="2456475" y="41910"/>
                    <a:pt x="2452633" y="41910"/>
                    <a:pt x="2446870" y="40640"/>
                  </a:cubicBezTo>
                  <a:cubicBezTo>
                    <a:pt x="2398843" y="36830"/>
                    <a:pt x="2348896" y="31750"/>
                    <a:pt x="2300870" y="30480"/>
                  </a:cubicBezTo>
                  <a:cubicBezTo>
                    <a:pt x="2183686" y="26670"/>
                    <a:pt x="2064581" y="25400"/>
                    <a:pt x="1947397" y="22860"/>
                  </a:cubicBezTo>
                  <a:cubicBezTo>
                    <a:pt x="1930107" y="22860"/>
                    <a:pt x="1910897" y="22860"/>
                    <a:pt x="1893607" y="22860"/>
                  </a:cubicBezTo>
                  <a:cubicBezTo>
                    <a:pt x="1864791" y="22860"/>
                    <a:pt x="1835976" y="22860"/>
                    <a:pt x="1809081" y="22860"/>
                  </a:cubicBezTo>
                  <a:cubicBezTo>
                    <a:pt x="1747607" y="22860"/>
                    <a:pt x="1686134" y="22860"/>
                    <a:pt x="1626581" y="24130"/>
                  </a:cubicBezTo>
                  <a:cubicBezTo>
                    <a:pt x="1574713" y="25400"/>
                    <a:pt x="700635" y="29210"/>
                    <a:pt x="648766" y="29210"/>
                  </a:cubicBezTo>
                  <a:cubicBezTo>
                    <a:pt x="564240" y="29210"/>
                    <a:pt x="479714" y="26670"/>
                    <a:pt x="395188" y="33020"/>
                  </a:cubicBezTo>
                  <a:cubicBezTo>
                    <a:pt x="351004" y="36830"/>
                    <a:pt x="308740" y="36830"/>
                    <a:pt x="266477" y="38100"/>
                  </a:cubicBezTo>
                  <a:cubicBezTo>
                    <a:pt x="193477" y="41910"/>
                    <a:pt x="120478" y="45720"/>
                    <a:pt x="49530" y="50800"/>
                  </a:cubicBezTo>
                  <a:cubicBezTo>
                    <a:pt x="36830" y="50800"/>
                    <a:pt x="34290" y="53340"/>
                    <a:pt x="33020" y="71759"/>
                  </a:cubicBezTo>
                  <a:cubicBezTo>
                    <a:pt x="31750" y="111793"/>
                    <a:pt x="31750" y="151827"/>
                    <a:pt x="30480" y="191860"/>
                  </a:cubicBezTo>
                  <a:cubicBezTo>
                    <a:pt x="29210" y="258583"/>
                    <a:pt x="26670" y="323082"/>
                    <a:pt x="25400" y="389805"/>
                  </a:cubicBezTo>
                  <a:cubicBezTo>
                    <a:pt x="20320" y="460976"/>
                    <a:pt x="26670" y="2200217"/>
                    <a:pt x="29210" y="2271388"/>
                  </a:cubicBezTo>
                  <a:cubicBezTo>
                    <a:pt x="29210" y="2347008"/>
                    <a:pt x="29210" y="2424851"/>
                    <a:pt x="30480" y="2500470"/>
                  </a:cubicBezTo>
                  <a:cubicBezTo>
                    <a:pt x="30480" y="2556072"/>
                    <a:pt x="33020" y="2611675"/>
                    <a:pt x="33020" y="2667277"/>
                  </a:cubicBezTo>
                  <a:cubicBezTo>
                    <a:pt x="33020" y="2727328"/>
                    <a:pt x="33020" y="2787378"/>
                    <a:pt x="31750" y="2845606"/>
                  </a:cubicBezTo>
                  <a:cubicBezTo>
                    <a:pt x="31750" y="2849416"/>
                    <a:pt x="31750" y="2851956"/>
                    <a:pt x="31750" y="2855766"/>
                  </a:cubicBezTo>
                  <a:cubicBezTo>
                    <a:pt x="31750" y="2865926"/>
                    <a:pt x="35560" y="2869736"/>
                    <a:pt x="44450" y="2869736"/>
                  </a:cubicBezTo>
                  <a:cubicBezTo>
                    <a:pt x="64767" y="2869736"/>
                    <a:pt x="91662" y="2871006"/>
                    <a:pt x="116635" y="2871006"/>
                  </a:cubicBezTo>
                  <a:cubicBezTo>
                    <a:pt x="153135" y="2871006"/>
                    <a:pt x="191556" y="2868466"/>
                    <a:pt x="228056" y="2871006"/>
                  </a:cubicBezTo>
                  <a:cubicBezTo>
                    <a:pt x="287609" y="2874816"/>
                    <a:pt x="347161" y="2877356"/>
                    <a:pt x="406714" y="2876086"/>
                  </a:cubicBezTo>
                  <a:cubicBezTo>
                    <a:pt x="445135" y="2874816"/>
                    <a:pt x="481635" y="2877356"/>
                    <a:pt x="520056" y="2877356"/>
                  </a:cubicBezTo>
                  <a:cubicBezTo>
                    <a:pt x="575767" y="2877356"/>
                    <a:pt x="631477" y="2876086"/>
                    <a:pt x="687187" y="2877356"/>
                  </a:cubicBezTo>
                  <a:cubicBezTo>
                    <a:pt x="769793" y="2878626"/>
                    <a:pt x="1676528" y="2868466"/>
                    <a:pt x="1761055" y="2871006"/>
                  </a:cubicBezTo>
                  <a:cubicBezTo>
                    <a:pt x="1797555" y="2872276"/>
                    <a:pt x="1834054" y="2873546"/>
                    <a:pt x="1868633" y="2873546"/>
                  </a:cubicBezTo>
                  <a:cubicBezTo>
                    <a:pt x="1932028" y="2876086"/>
                    <a:pt x="1993502" y="2872276"/>
                    <a:pt x="2056896" y="2876086"/>
                  </a:cubicBezTo>
                  <a:cubicBezTo>
                    <a:pt x="2108765" y="2878626"/>
                    <a:pt x="2160633" y="2878626"/>
                    <a:pt x="2212501" y="2881166"/>
                  </a:cubicBezTo>
                  <a:cubicBezTo>
                    <a:pt x="2289343" y="2884976"/>
                    <a:pt x="2366186" y="2887516"/>
                    <a:pt x="2443027" y="2888786"/>
                  </a:cubicBezTo>
                  <a:cubicBezTo>
                    <a:pt x="2471843" y="2888786"/>
                    <a:pt x="2490984" y="2887516"/>
                    <a:pt x="2511304" y="288751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144000" y="790575"/>
            <a:ext cx="7814637" cy="4352925"/>
            <a:chOff x="0" y="0"/>
            <a:chExt cx="2553803" cy="1422525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530943" cy="1394585"/>
            </a:xfrm>
            <a:custGeom>
              <a:avLst/>
              <a:gdLst/>
              <a:ahLst/>
              <a:cxnLst/>
              <a:rect l="l" t="t" r="r" b="b"/>
              <a:pathLst>
                <a:path w="2530943" h="1394585">
                  <a:moveTo>
                    <a:pt x="2530943" y="1394585"/>
                  </a:moveTo>
                  <a:lnTo>
                    <a:pt x="0" y="1386965"/>
                  </a:lnTo>
                  <a:lnTo>
                    <a:pt x="0" y="49690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2560153" cy="1421254"/>
            </a:xfrm>
            <a:custGeom>
              <a:avLst/>
              <a:gdLst/>
              <a:ahLst/>
              <a:cxnLst/>
              <a:rect l="l" t="t" r="r" b="b"/>
              <a:pathLst>
                <a:path w="2560153" h="1421254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382"/>
                    <a:pt x="2532213" y="113399"/>
                    <a:pt x="2534753" y="141379"/>
                  </a:cubicBezTo>
                  <a:cubicBezTo>
                    <a:pt x="2534753" y="181796"/>
                    <a:pt x="2547453" y="978719"/>
                    <a:pt x="2553803" y="1019135"/>
                  </a:cubicBezTo>
                  <a:cubicBezTo>
                    <a:pt x="2560153" y="1080278"/>
                    <a:pt x="2556343" y="1142456"/>
                    <a:pt x="2556343" y="1203599"/>
                  </a:cubicBezTo>
                  <a:cubicBezTo>
                    <a:pt x="2556343" y="1257487"/>
                    <a:pt x="2557613" y="1307230"/>
                    <a:pt x="2558883" y="1360294"/>
                  </a:cubicBezTo>
                  <a:cubicBezTo>
                    <a:pt x="2558883" y="1381884"/>
                    <a:pt x="2558883" y="1395854"/>
                    <a:pt x="2558883" y="1419984"/>
                  </a:cubicBezTo>
                  <a:cubicBezTo>
                    <a:pt x="2536023" y="1419984"/>
                    <a:pt x="2515703" y="1421254"/>
                    <a:pt x="2492640" y="1419984"/>
                  </a:cubicBezTo>
                  <a:cubicBezTo>
                    <a:pt x="2366498" y="1414904"/>
                    <a:pt x="2238414" y="1421254"/>
                    <a:pt x="2112272" y="1416175"/>
                  </a:cubicBezTo>
                  <a:cubicBezTo>
                    <a:pt x="2036586" y="1412364"/>
                    <a:pt x="1962841" y="1414904"/>
                    <a:pt x="1887156" y="1412364"/>
                  </a:cubicBezTo>
                  <a:cubicBezTo>
                    <a:pt x="1852224" y="1411094"/>
                    <a:pt x="1817292" y="1409825"/>
                    <a:pt x="1782361" y="1408554"/>
                  </a:cubicBezTo>
                  <a:cubicBezTo>
                    <a:pt x="1761013" y="1408554"/>
                    <a:pt x="1741607" y="1409825"/>
                    <a:pt x="1720260" y="1409825"/>
                  </a:cubicBezTo>
                  <a:cubicBezTo>
                    <a:pt x="1665921" y="1408554"/>
                    <a:pt x="1516491" y="1409825"/>
                    <a:pt x="1462153" y="1408554"/>
                  </a:cubicBezTo>
                  <a:cubicBezTo>
                    <a:pt x="1423340" y="1407284"/>
                    <a:pt x="647078" y="1416175"/>
                    <a:pt x="608265" y="1414904"/>
                  </a:cubicBezTo>
                  <a:cubicBezTo>
                    <a:pt x="598562" y="1414904"/>
                    <a:pt x="586918" y="1416175"/>
                    <a:pt x="577214" y="1416175"/>
                  </a:cubicBezTo>
                  <a:cubicBezTo>
                    <a:pt x="553927" y="1416175"/>
                    <a:pt x="532579" y="1417444"/>
                    <a:pt x="509292" y="1417444"/>
                  </a:cubicBezTo>
                  <a:cubicBezTo>
                    <a:pt x="451072" y="1417444"/>
                    <a:pt x="394793" y="1416175"/>
                    <a:pt x="336573" y="1414904"/>
                  </a:cubicBezTo>
                  <a:cubicBezTo>
                    <a:pt x="301642" y="1413634"/>
                    <a:pt x="266710" y="1412364"/>
                    <a:pt x="233719" y="1411094"/>
                  </a:cubicBezTo>
                  <a:cubicBezTo>
                    <a:pt x="171618" y="1409825"/>
                    <a:pt x="109517" y="1408554"/>
                    <a:pt x="48260" y="1408554"/>
                  </a:cubicBezTo>
                  <a:cubicBezTo>
                    <a:pt x="38100" y="1408554"/>
                    <a:pt x="29210" y="1408554"/>
                    <a:pt x="19050" y="1407284"/>
                  </a:cubicBezTo>
                  <a:cubicBezTo>
                    <a:pt x="10160" y="1406014"/>
                    <a:pt x="5080" y="1399664"/>
                    <a:pt x="7620" y="1390775"/>
                  </a:cubicBezTo>
                  <a:cubicBezTo>
                    <a:pt x="16510" y="1359045"/>
                    <a:pt x="12700" y="1333138"/>
                    <a:pt x="11430" y="1306194"/>
                  </a:cubicBezTo>
                  <a:cubicBezTo>
                    <a:pt x="10160" y="1251269"/>
                    <a:pt x="6350" y="1197381"/>
                    <a:pt x="7620" y="1142456"/>
                  </a:cubicBezTo>
                  <a:cubicBezTo>
                    <a:pt x="5080" y="1074060"/>
                    <a:pt x="0" y="227393"/>
                    <a:pt x="7620" y="157960"/>
                  </a:cubicBezTo>
                  <a:cubicBezTo>
                    <a:pt x="8890" y="144488"/>
                    <a:pt x="7620" y="129980"/>
                    <a:pt x="8890" y="116508"/>
                  </a:cubicBezTo>
                  <a:cubicBezTo>
                    <a:pt x="10160" y="94745"/>
                    <a:pt x="12700" y="709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03475"/>
                  </a:moveTo>
                  <a:cubicBezTo>
                    <a:pt x="2537293" y="1386964"/>
                    <a:pt x="2538563" y="1374264"/>
                    <a:pt x="2538563" y="1361564"/>
                  </a:cubicBezTo>
                  <a:cubicBezTo>
                    <a:pt x="2537293" y="1302048"/>
                    <a:pt x="2536023" y="1247124"/>
                    <a:pt x="2536023" y="1188054"/>
                  </a:cubicBezTo>
                  <a:cubicBezTo>
                    <a:pt x="2536023" y="1161110"/>
                    <a:pt x="2538563" y="1134166"/>
                    <a:pt x="2537293" y="1107222"/>
                  </a:cubicBezTo>
                  <a:cubicBezTo>
                    <a:pt x="2537293" y="1082350"/>
                    <a:pt x="2536023" y="1056442"/>
                    <a:pt x="2534753" y="1031571"/>
                  </a:cubicBezTo>
                  <a:cubicBezTo>
                    <a:pt x="2529673" y="993228"/>
                    <a:pt x="2518243" y="199413"/>
                    <a:pt x="2518243" y="161069"/>
                  </a:cubicBezTo>
                  <a:cubicBezTo>
                    <a:pt x="2515703" y="128944"/>
                    <a:pt x="2513163" y="95782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6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01"/>
                  </a:cubicBezTo>
                  <a:cubicBezTo>
                    <a:pt x="31750" y="86455"/>
                    <a:pt x="31750" y="105109"/>
                    <a:pt x="30480" y="123762"/>
                  </a:cubicBezTo>
                  <a:cubicBezTo>
                    <a:pt x="29210" y="154851"/>
                    <a:pt x="26670" y="184905"/>
                    <a:pt x="25400" y="215994"/>
                  </a:cubicBezTo>
                  <a:cubicBezTo>
                    <a:pt x="20320" y="249156"/>
                    <a:pt x="26670" y="1059552"/>
                    <a:pt x="29210" y="1092713"/>
                  </a:cubicBezTo>
                  <a:cubicBezTo>
                    <a:pt x="29210" y="1127948"/>
                    <a:pt x="29210" y="1164219"/>
                    <a:pt x="30480" y="1199454"/>
                  </a:cubicBezTo>
                  <a:cubicBezTo>
                    <a:pt x="30480" y="1225361"/>
                    <a:pt x="33020" y="1251269"/>
                    <a:pt x="33020" y="1277177"/>
                  </a:cubicBezTo>
                  <a:cubicBezTo>
                    <a:pt x="33020" y="1305157"/>
                    <a:pt x="33020" y="1333138"/>
                    <a:pt x="31750" y="1361564"/>
                  </a:cubicBezTo>
                  <a:cubicBezTo>
                    <a:pt x="31750" y="1365375"/>
                    <a:pt x="31750" y="1367914"/>
                    <a:pt x="31750" y="1371725"/>
                  </a:cubicBezTo>
                  <a:cubicBezTo>
                    <a:pt x="31750" y="1381884"/>
                    <a:pt x="35560" y="1385694"/>
                    <a:pt x="44450" y="1385694"/>
                  </a:cubicBezTo>
                  <a:cubicBezTo>
                    <a:pt x="64882" y="1385694"/>
                    <a:pt x="92051" y="1386964"/>
                    <a:pt x="117279" y="1386964"/>
                  </a:cubicBezTo>
                  <a:cubicBezTo>
                    <a:pt x="154152" y="1386964"/>
                    <a:pt x="192965" y="1384425"/>
                    <a:pt x="229837" y="1386964"/>
                  </a:cubicBezTo>
                  <a:cubicBezTo>
                    <a:pt x="289998" y="1390775"/>
                    <a:pt x="350158" y="1393314"/>
                    <a:pt x="410318" y="1392044"/>
                  </a:cubicBezTo>
                  <a:cubicBezTo>
                    <a:pt x="449131" y="1390775"/>
                    <a:pt x="486004" y="1393314"/>
                    <a:pt x="524817" y="1393314"/>
                  </a:cubicBezTo>
                  <a:cubicBezTo>
                    <a:pt x="581096" y="1393314"/>
                    <a:pt x="637375" y="1392044"/>
                    <a:pt x="693654" y="1393314"/>
                  </a:cubicBezTo>
                  <a:cubicBezTo>
                    <a:pt x="777102" y="1394584"/>
                    <a:pt x="1693091" y="1384425"/>
                    <a:pt x="1778479" y="1386964"/>
                  </a:cubicBezTo>
                  <a:cubicBezTo>
                    <a:pt x="1815352" y="1388234"/>
                    <a:pt x="1852224" y="1389505"/>
                    <a:pt x="1887156" y="1389505"/>
                  </a:cubicBezTo>
                  <a:cubicBezTo>
                    <a:pt x="1951198" y="1392044"/>
                    <a:pt x="2013299" y="1388234"/>
                    <a:pt x="2077340" y="1392044"/>
                  </a:cubicBezTo>
                  <a:cubicBezTo>
                    <a:pt x="2129738" y="1394584"/>
                    <a:pt x="2182135" y="1394584"/>
                    <a:pt x="2234533" y="1397125"/>
                  </a:cubicBezTo>
                  <a:cubicBezTo>
                    <a:pt x="2312159" y="1400934"/>
                    <a:pt x="2389785" y="1403475"/>
                    <a:pt x="2467412" y="1404744"/>
                  </a:cubicBezTo>
                  <a:cubicBezTo>
                    <a:pt x="2496521" y="1404745"/>
                    <a:pt x="2515703" y="1403475"/>
                    <a:pt x="2536023" y="14034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0" y="5237621"/>
            <a:ext cx="7814637" cy="4447046"/>
            <a:chOff x="0" y="0"/>
            <a:chExt cx="2553803" cy="1453283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530943" cy="1425343"/>
            </a:xfrm>
            <a:custGeom>
              <a:avLst/>
              <a:gdLst/>
              <a:ahLst/>
              <a:cxnLst/>
              <a:rect l="l" t="t" r="r" b="b"/>
              <a:pathLst>
                <a:path w="2530943" h="1425343">
                  <a:moveTo>
                    <a:pt x="2530943" y="1425343"/>
                  </a:moveTo>
                  <a:lnTo>
                    <a:pt x="0" y="1417723"/>
                  </a:lnTo>
                  <a:lnTo>
                    <a:pt x="0" y="50757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2560153" cy="1452013"/>
            </a:xfrm>
            <a:custGeom>
              <a:avLst/>
              <a:gdLst/>
              <a:ahLst/>
              <a:cxnLst/>
              <a:rect l="l" t="t" r="r" b="b"/>
              <a:pathLst>
                <a:path w="2560153" h="1452013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858"/>
                    <a:pt x="2532213" y="114564"/>
                    <a:pt x="2534753" y="143209"/>
                  </a:cubicBezTo>
                  <a:cubicBezTo>
                    <a:pt x="2534753" y="184586"/>
                    <a:pt x="2547453" y="1000441"/>
                    <a:pt x="2553803" y="1041817"/>
                  </a:cubicBezTo>
                  <a:cubicBezTo>
                    <a:pt x="2560153" y="1104412"/>
                    <a:pt x="2556343" y="1168068"/>
                    <a:pt x="2556343" y="1230662"/>
                  </a:cubicBezTo>
                  <a:cubicBezTo>
                    <a:pt x="2556343" y="1285831"/>
                    <a:pt x="2557613" y="1336755"/>
                    <a:pt x="2558883" y="1391053"/>
                  </a:cubicBezTo>
                  <a:cubicBezTo>
                    <a:pt x="2558883" y="1412643"/>
                    <a:pt x="2558883" y="1426613"/>
                    <a:pt x="2558883" y="1450743"/>
                  </a:cubicBezTo>
                  <a:cubicBezTo>
                    <a:pt x="2536023" y="1450743"/>
                    <a:pt x="2515703" y="1452013"/>
                    <a:pt x="2492640" y="1450743"/>
                  </a:cubicBezTo>
                  <a:cubicBezTo>
                    <a:pt x="2366498" y="1445663"/>
                    <a:pt x="2238414" y="1452013"/>
                    <a:pt x="2112272" y="1446933"/>
                  </a:cubicBezTo>
                  <a:cubicBezTo>
                    <a:pt x="2036586" y="1443123"/>
                    <a:pt x="1962841" y="1445663"/>
                    <a:pt x="1887156" y="1443123"/>
                  </a:cubicBezTo>
                  <a:cubicBezTo>
                    <a:pt x="1852224" y="1441853"/>
                    <a:pt x="1817292" y="1440583"/>
                    <a:pt x="1782361" y="1439313"/>
                  </a:cubicBezTo>
                  <a:cubicBezTo>
                    <a:pt x="1761013" y="1439313"/>
                    <a:pt x="1741607" y="1440583"/>
                    <a:pt x="1720260" y="1440583"/>
                  </a:cubicBezTo>
                  <a:cubicBezTo>
                    <a:pt x="1665921" y="1439313"/>
                    <a:pt x="1516491" y="1440583"/>
                    <a:pt x="1462153" y="1439313"/>
                  </a:cubicBezTo>
                  <a:cubicBezTo>
                    <a:pt x="1423340" y="1438043"/>
                    <a:pt x="647078" y="1446933"/>
                    <a:pt x="608265" y="1445663"/>
                  </a:cubicBezTo>
                  <a:cubicBezTo>
                    <a:pt x="598562" y="1445663"/>
                    <a:pt x="586918" y="1446933"/>
                    <a:pt x="577214" y="1446933"/>
                  </a:cubicBezTo>
                  <a:cubicBezTo>
                    <a:pt x="553927" y="1446933"/>
                    <a:pt x="532579" y="1448203"/>
                    <a:pt x="509292" y="1448203"/>
                  </a:cubicBezTo>
                  <a:cubicBezTo>
                    <a:pt x="451072" y="1448203"/>
                    <a:pt x="394793" y="1446933"/>
                    <a:pt x="336573" y="1445663"/>
                  </a:cubicBezTo>
                  <a:cubicBezTo>
                    <a:pt x="301642" y="1444393"/>
                    <a:pt x="266710" y="1443123"/>
                    <a:pt x="233719" y="1441853"/>
                  </a:cubicBezTo>
                  <a:cubicBezTo>
                    <a:pt x="171618" y="1440583"/>
                    <a:pt x="109517" y="1439313"/>
                    <a:pt x="48260" y="1439313"/>
                  </a:cubicBezTo>
                  <a:cubicBezTo>
                    <a:pt x="38100" y="1439313"/>
                    <a:pt x="29210" y="1439313"/>
                    <a:pt x="19050" y="1438043"/>
                  </a:cubicBezTo>
                  <a:cubicBezTo>
                    <a:pt x="10160" y="1436773"/>
                    <a:pt x="5080" y="1430423"/>
                    <a:pt x="7620" y="1421533"/>
                  </a:cubicBezTo>
                  <a:cubicBezTo>
                    <a:pt x="16510" y="1389802"/>
                    <a:pt x="12700" y="1363279"/>
                    <a:pt x="11430" y="1335695"/>
                  </a:cubicBezTo>
                  <a:cubicBezTo>
                    <a:pt x="10160" y="1279465"/>
                    <a:pt x="6350" y="1224297"/>
                    <a:pt x="7620" y="1168068"/>
                  </a:cubicBezTo>
                  <a:cubicBezTo>
                    <a:pt x="5080" y="1098046"/>
                    <a:pt x="0" y="231266"/>
                    <a:pt x="7620" y="160184"/>
                  </a:cubicBezTo>
                  <a:cubicBezTo>
                    <a:pt x="8890" y="146392"/>
                    <a:pt x="7620" y="131539"/>
                    <a:pt x="8890" y="117747"/>
                  </a:cubicBezTo>
                  <a:cubicBezTo>
                    <a:pt x="10160" y="95468"/>
                    <a:pt x="12700" y="7106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34233"/>
                  </a:moveTo>
                  <a:cubicBezTo>
                    <a:pt x="2537293" y="1417723"/>
                    <a:pt x="2538563" y="1405023"/>
                    <a:pt x="2538563" y="1392323"/>
                  </a:cubicBezTo>
                  <a:cubicBezTo>
                    <a:pt x="2537293" y="1331451"/>
                    <a:pt x="2536023" y="1275221"/>
                    <a:pt x="2536023" y="1214749"/>
                  </a:cubicBezTo>
                  <a:cubicBezTo>
                    <a:pt x="2536023" y="1187164"/>
                    <a:pt x="2538563" y="1159580"/>
                    <a:pt x="2537293" y="1131996"/>
                  </a:cubicBezTo>
                  <a:cubicBezTo>
                    <a:pt x="2537293" y="1106534"/>
                    <a:pt x="2536023" y="1080010"/>
                    <a:pt x="2534753" y="1054548"/>
                  </a:cubicBezTo>
                  <a:cubicBezTo>
                    <a:pt x="2529673" y="1015294"/>
                    <a:pt x="2518243" y="202621"/>
                    <a:pt x="2518243" y="163367"/>
                  </a:cubicBezTo>
                  <a:cubicBezTo>
                    <a:pt x="2515703" y="130478"/>
                    <a:pt x="2513163" y="9652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6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83"/>
                  </a:cubicBezTo>
                  <a:cubicBezTo>
                    <a:pt x="31750" y="86980"/>
                    <a:pt x="31750" y="106077"/>
                    <a:pt x="30480" y="125174"/>
                  </a:cubicBezTo>
                  <a:cubicBezTo>
                    <a:pt x="29210" y="157001"/>
                    <a:pt x="26670" y="187768"/>
                    <a:pt x="25400" y="219596"/>
                  </a:cubicBezTo>
                  <a:cubicBezTo>
                    <a:pt x="20320" y="253546"/>
                    <a:pt x="26670" y="1083193"/>
                    <a:pt x="29210" y="1117143"/>
                  </a:cubicBezTo>
                  <a:cubicBezTo>
                    <a:pt x="29210" y="1153215"/>
                    <a:pt x="29210" y="1190347"/>
                    <a:pt x="30480" y="1226419"/>
                  </a:cubicBezTo>
                  <a:cubicBezTo>
                    <a:pt x="30480" y="1252942"/>
                    <a:pt x="33020" y="1279465"/>
                    <a:pt x="33020" y="1305989"/>
                  </a:cubicBezTo>
                  <a:cubicBezTo>
                    <a:pt x="33020" y="1334634"/>
                    <a:pt x="33020" y="1363279"/>
                    <a:pt x="31750" y="1392323"/>
                  </a:cubicBezTo>
                  <a:cubicBezTo>
                    <a:pt x="31750" y="1396133"/>
                    <a:pt x="31750" y="1398673"/>
                    <a:pt x="31750" y="1402483"/>
                  </a:cubicBezTo>
                  <a:cubicBezTo>
                    <a:pt x="31750" y="1412643"/>
                    <a:pt x="35560" y="1416453"/>
                    <a:pt x="44450" y="1416453"/>
                  </a:cubicBezTo>
                  <a:cubicBezTo>
                    <a:pt x="64882" y="1416453"/>
                    <a:pt x="92051" y="1417723"/>
                    <a:pt x="117279" y="1417723"/>
                  </a:cubicBezTo>
                  <a:cubicBezTo>
                    <a:pt x="154152" y="1417723"/>
                    <a:pt x="192965" y="1415183"/>
                    <a:pt x="229837" y="1417723"/>
                  </a:cubicBezTo>
                  <a:cubicBezTo>
                    <a:pt x="289998" y="1421533"/>
                    <a:pt x="350158" y="1424073"/>
                    <a:pt x="410318" y="1422803"/>
                  </a:cubicBezTo>
                  <a:cubicBezTo>
                    <a:pt x="449131" y="1421533"/>
                    <a:pt x="486004" y="1424073"/>
                    <a:pt x="524817" y="1424073"/>
                  </a:cubicBezTo>
                  <a:cubicBezTo>
                    <a:pt x="581096" y="1424073"/>
                    <a:pt x="637375" y="1422803"/>
                    <a:pt x="693654" y="1424073"/>
                  </a:cubicBezTo>
                  <a:cubicBezTo>
                    <a:pt x="777102" y="1425343"/>
                    <a:pt x="1693091" y="1415183"/>
                    <a:pt x="1778479" y="1417723"/>
                  </a:cubicBezTo>
                  <a:cubicBezTo>
                    <a:pt x="1815352" y="1418993"/>
                    <a:pt x="1852224" y="1420263"/>
                    <a:pt x="1887156" y="1420263"/>
                  </a:cubicBezTo>
                  <a:cubicBezTo>
                    <a:pt x="1951198" y="1422803"/>
                    <a:pt x="2013299" y="1418993"/>
                    <a:pt x="2077340" y="1422803"/>
                  </a:cubicBezTo>
                  <a:cubicBezTo>
                    <a:pt x="2129738" y="1425343"/>
                    <a:pt x="2182135" y="1425343"/>
                    <a:pt x="2234533" y="1427883"/>
                  </a:cubicBezTo>
                  <a:cubicBezTo>
                    <a:pt x="2312159" y="1431693"/>
                    <a:pt x="2389785" y="1434233"/>
                    <a:pt x="2467412" y="1435503"/>
                  </a:cubicBezTo>
                  <a:cubicBezTo>
                    <a:pt x="2496521" y="1435503"/>
                    <a:pt x="2515703" y="1434233"/>
                    <a:pt x="2536023" y="143423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8535410" y="6102757"/>
            <a:ext cx="2826705" cy="4016633"/>
          </a:xfrm>
          <a:custGeom>
            <a:avLst/>
            <a:gdLst/>
            <a:ahLst/>
            <a:cxnLst/>
            <a:rect l="l" t="t" r="r" b="b"/>
            <a:pathLst>
              <a:path w="2826705" h="4016633">
                <a:moveTo>
                  <a:pt x="0" y="0"/>
                </a:moveTo>
                <a:lnTo>
                  <a:pt x="2826705" y="0"/>
                </a:lnTo>
                <a:lnTo>
                  <a:pt x="2826705" y="4016632"/>
                </a:lnTo>
                <a:lnTo>
                  <a:pt x="0" y="4016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019168" y="4588657"/>
            <a:ext cx="3516241" cy="4669643"/>
          </a:xfrm>
          <a:custGeom>
            <a:avLst/>
            <a:gdLst/>
            <a:ahLst/>
            <a:cxnLst/>
            <a:rect l="l" t="t" r="r" b="b"/>
            <a:pathLst>
              <a:path w="3516241" h="4669643">
                <a:moveTo>
                  <a:pt x="0" y="0"/>
                </a:moveTo>
                <a:lnTo>
                  <a:pt x="3516242" y="0"/>
                </a:lnTo>
                <a:lnTo>
                  <a:pt x="3516242" y="4669643"/>
                </a:lnTo>
                <a:lnTo>
                  <a:pt x="0" y="46696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20418" y="2513461"/>
            <a:ext cx="3717775" cy="4937285"/>
          </a:xfrm>
          <a:custGeom>
            <a:avLst/>
            <a:gdLst/>
            <a:ahLst/>
            <a:cxnLst/>
            <a:rect l="l" t="t" r="r" b="b"/>
            <a:pathLst>
              <a:path w="3717775" h="4937285">
                <a:moveTo>
                  <a:pt x="0" y="0"/>
                </a:moveTo>
                <a:lnTo>
                  <a:pt x="3717775" y="0"/>
                </a:lnTo>
                <a:lnTo>
                  <a:pt x="3717775" y="4937285"/>
                </a:lnTo>
                <a:lnTo>
                  <a:pt x="0" y="49372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88459" y="7292486"/>
            <a:ext cx="2581695" cy="2199221"/>
          </a:xfrm>
          <a:custGeom>
            <a:avLst/>
            <a:gdLst/>
            <a:ahLst/>
            <a:cxnLst/>
            <a:rect l="l" t="t" r="r" b="b"/>
            <a:pathLst>
              <a:path w="2581695" h="2199221">
                <a:moveTo>
                  <a:pt x="0" y="0"/>
                </a:moveTo>
                <a:lnTo>
                  <a:pt x="2581694" y="0"/>
                </a:lnTo>
                <a:lnTo>
                  <a:pt x="2581694" y="2199221"/>
                </a:lnTo>
                <a:lnTo>
                  <a:pt x="0" y="21992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589614" y="991628"/>
            <a:ext cx="2974967" cy="3950819"/>
          </a:xfrm>
          <a:custGeom>
            <a:avLst/>
            <a:gdLst/>
            <a:ahLst/>
            <a:cxnLst/>
            <a:rect l="l" t="t" r="r" b="b"/>
            <a:pathLst>
              <a:path w="2974967" h="3950819">
                <a:moveTo>
                  <a:pt x="0" y="0"/>
                </a:moveTo>
                <a:lnTo>
                  <a:pt x="2974967" y="0"/>
                </a:lnTo>
                <a:lnTo>
                  <a:pt x="2974967" y="3950819"/>
                </a:lnTo>
                <a:lnTo>
                  <a:pt x="0" y="39508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405549" y="1019215"/>
            <a:ext cx="2921733" cy="3895644"/>
          </a:xfrm>
          <a:custGeom>
            <a:avLst/>
            <a:gdLst/>
            <a:ahLst/>
            <a:cxnLst/>
            <a:rect l="l" t="t" r="r" b="b"/>
            <a:pathLst>
              <a:path w="2921733" h="3895644">
                <a:moveTo>
                  <a:pt x="0" y="0"/>
                </a:moveTo>
                <a:lnTo>
                  <a:pt x="2921733" y="0"/>
                </a:lnTo>
                <a:lnTo>
                  <a:pt x="2921733" y="3895645"/>
                </a:lnTo>
                <a:lnTo>
                  <a:pt x="0" y="389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077098" y="5479732"/>
            <a:ext cx="5038091" cy="3778568"/>
          </a:xfrm>
          <a:custGeom>
            <a:avLst/>
            <a:gdLst/>
            <a:ahLst/>
            <a:cxnLst/>
            <a:rect l="l" t="t" r="r" b="b"/>
            <a:pathLst>
              <a:path w="5038091" h="3778568">
                <a:moveTo>
                  <a:pt x="0" y="0"/>
                </a:moveTo>
                <a:lnTo>
                  <a:pt x="5038090" y="0"/>
                </a:lnTo>
                <a:lnTo>
                  <a:pt x="5038090" y="3778568"/>
                </a:lnTo>
                <a:lnTo>
                  <a:pt x="0" y="37785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477485" y="1916463"/>
            <a:ext cx="4000069" cy="59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4"/>
              </a:lnSpc>
              <a:spcBef>
                <a:spcPct val="0"/>
              </a:spcBef>
            </a:pPr>
            <a:r>
              <a:rPr lang="en-US" sz="3496">
                <a:solidFill>
                  <a:srgbClr val="000000"/>
                </a:solidFill>
                <a:latin typeface="More Sugar"/>
              </a:rPr>
              <a:t>SKYE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02066" y="925981"/>
            <a:ext cx="5889124" cy="1384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3"/>
              </a:lnSpc>
              <a:spcBef>
                <a:spcPct val="0"/>
              </a:spcBef>
            </a:pPr>
            <a:r>
              <a:rPr lang="en-US" sz="7352">
                <a:solidFill>
                  <a:srgbClr val="000000"/>
                </a:solidFill>
                <a:latin typeface="Aloja"/>
              </a:rPr>
              <a:t>Středa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C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9650" y="790575"/>
            <a:ext cx="7738996" cy="8894093"/>
            <a:chOff x="0" y="0"/>
            <a:chExt cx="2529084" cy="2906566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506224" cy="2878626"/>
            </a:xfrm>
            <a:custGeom>
              <a:avLst/>
              <a:gdLst/>
              <a:ahLst/>
              <a:cxnLst/>
              <a:rect l="l" t="t" r="r" b="b"/>
              <a:pathLst>
                <a:path w="2506224" h="2878626">
                  <a:moveTo>
                    <a:pt x="2506224" y="2878626"/>
                  </a:moveTo>
                  <a:lnTo>
                    <a:pt x="0" y="2871006"/>
                  </a:lnTo>
                  <a:lnTo>
                    <a:pt x="0" y="1011610"/>
                  </a:lnTo>
                  <a:lnTo>
                    <a:pt x="17780" y="19050"/>
                  </a:lnTo>
                  <a:lnTo>
                    <a:pt x="1247611" y="0"/>
                  </a:lnTo>
                  <a:lnTo>
                    <a:pt x="248717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535434" cy="2905296"/>
            </a:xfrm>
            <a:custGeom>
              <a:avLst/>
              <a:gdLst/>
              <a:ahLst/>
              <a:cxnLst/>
              <a:rect l="l" t="t" r="r" b="b"/>
              <a:pathLst>
                <a:path w="2535434" h="2905296">
                  <a:moveTo>
                    <a:pt x="2501144" y="21590"/>
                  </a:moveTo>
                  <a:cubicBezTo>
                    <a:pt x="2502414" y="34290"/>
                    <a:pt x="2502414" y="44450"/>
                    <a:pt x="2503684" y="54610"/>
                  </a:cubicBezTo>
                  <a:cubicBezTo>
                    <a:pt x="2506224" y="107345"/>
                    <a:pt x="2507494" y="169619"/>
                    <a:pt x="2510034" y="229670"/>
                  </a:cubicBezTo>
                  <a:cubicBezTo>
                    <a:pt x="2510034" y="316410"/>
                    <a:pt x="2522734" y="2026738"/>
                    <a:pt x="2529084" y="2113478"/>
                  </a:cubicBezTo>
                  <a:cubicBezTo>
                    <a:pt x="2535434" y="2244699"/>
                    <a:pt x="2531624" y="2378145"/>
                    <a:pt x="2531624" y="2509366"/>
                  </a:cubicBezTo>
                  <a:cubicBezTo>
                    <a:pt x="2531624" y="2625019"/>
                    <a:pt x="2532894" y="2731776"/>
                    <a:pt x="2534164" y="2844336"/>
                  </a:cubicBezTo>
                  <a:cubicBezTo>
                    <a:pt x="2534164" y="2865926"/>
                    <a:pt x="2534164" y="2879896"/>
                    <a:pt x="2534164" y="2904026"/>
                  </a:cubicBezTo>
                  <a:cubicBezTo>
                    <a:pt x="2511304" y="2904026"/>
                    <a:pt x="2490984" y="2905296"/>
                    <a:pt x="2468001" y="2904026"/>
                  </a:cubicBezTo>
                  <a:cubicBezTo>
                    <a:pt x="2343133" y="2898946"/>
                    <a:pt x="2216344" y="2905296"/>
                    <a:pt x="2091475" y="2900216"/>
                  </a:cubicBezTo>
                  <a:cubicBezTo>
                    <a:pt x="2016554" y="2896406"/>
                    <a:pt x="1943554" y="2898946"/>
                    <a:pt x="1868633" y="2896406"/>
                  </a:cubicBezTo>
                  <a:cubicBezTo>
                    <a:pt x="1834054" y="2895136"/>
                    <a:pt x="1799476" y="2893866"/>
                    <a:pt x="1764897" y="2892596"/>
                  </a:cubicBezTo>
                  <a:cubicBezTo>
                    <a:pt x="1743765" y="2892596"/>
                    <a:pt x="1724555" y="2893866"/>
                    <a:pt x="1703423" y="2893866"/>
                  </a:cubicBezTo>
                  <a:cubicBezTo>
                    <a:pt x="1649634" y="2892596"/>
                    <a:pt x="1501713" y="2893866"/>
                    <a:pt x="1447923" y="2892596"/>
                  </a:cubicBezTo>
                  <a:cubicBezTo>
                    <a:pt x="1409502" y="2891326"/>
                    <a:pt x="641082" y="2900216"/>
                    <a:pt x="602661" y="2898946"/>
                  </a:cubicBezTo>
                  <a:cubicBezTo>
                    <a:pt x="593056" y="2898946"/>
                    <a:pt x="581530" y="2900216"/>
                    <a:pt x="571924" y="2900216"/>
                  </a:cubicBezTo>
                  <a:cubicBezTo>
                    <a:pt x="548872" y="2900216"/>
                    <a:pt x="527740" y="2901486"/>
                    <a:pt x="504688" y="2901486"/>
                  </a:cubicBezTo>
                  <a:cubicBezTo>
                    <a:pt x="447056" y="2901486"/>
                    <a:pt x="391346" y="2900216"/>
                    <a:pt x="333714" y="2898946"/>
                  </a:cubicBezTo>
                  <a:cubicBezTo>
                    <a:pt x="299135" y="2897676"/>
                    <a:pt x="264556" y="2896406"/>
                    <a:pt x="231898" y="2895136"/>
                  </a:cubicBezTo>
                  <a:cubicBezTo>
                    <a:pt x="170425" y="2893866"/>
                    <a:pt x="108951" y="2892596"/>
                    <a:pt x="48260" y="2892596"/>
                  </a:cubicBezTo>
                  <a:cubicBezTo>
                    <a:pt x="38100" y="2892596"/>
                    <a:pt x="29210" y="2892596"/>
                    <a:pt x="19050" y="2891326"/>
                  </a:cubicBezTo>
                  <a:cubicBezTo>
                    <a:pt x="10160" y="2890056"/>
                    <a:pt x="5080" y="2883706"/>
                    <a:pt x="7620" y="2874816"/>
                  </a:cubicBezTo>
                  <a:cubicBezTo>
                    <a:pt x="16510" y="2842981"/>
                    <a:pt x="12700" y="2787378"/>
                    <a:pt x="11430" y="2729552"/>
                  </a:cubicBezTo>
                  <a:cubicBezTo>
                    <a:pt x="10160" y="2611675"/>
                    <a:pt x="6350" y="2496022"/>
                    <a:pt x="7620" y="2378145"/>
                  </a:cubicBezTo>
                  <a:cubicBezTo>
                    <a:pt x="5080" y="2231354"/>
                    <a:pt x="0" y="414270"/>
                    <a:pt x="7620" y="265255"/>
                  </a:cubicBezTo>
                  <a:cubicBezTo>
                    <a:pt x="8890" y="236342"/>
                    <a:pt x="7620" y="205205"/>
                    <a:pt x="8890" y="176292"/>
                  </a:cubicBezTo>
                  <a:cubicBezTo>
                    <a:pt x="10160" y="129586"/>
                    <a:pt x="12700" y="784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925" y="30480"/>
                    <a:pt x="91662" y="29210"/>
                  </a:cubicBezTo>
                  <a:cubicBezTo>
                    <a:pt x="143530" y="25400"/>
                    <a:pt x="195399" y="22860"/>
                    <a:pt x="249188" y="20320"/>
                  </a:cubicBezTo>
                  <a:cubicBezTo>
                    <a:pt x="285688" y="17780"/>
                    <a:pt x="322188" y="16510"/>
                    <a:pt x="356767" y="13970"/>
                  </a:cubicBezTo>
                  <a:cubicBezTo>
                    <a:pt x="391346" y="11430"/>
                    <a:pt x="427846" y="8890"/>
                    <a:pt x="462424" y="8890"/>
                  </a:cubicBezTo>
                  <a:cubicBezTo>
                    <a:pt x="500846" y="7620"/>
                    <a:pt x="539267" y="10160"/>
                    <a:pt x="577688" y="8890"/>
                  </a:cubicBezTo>
                  <a:cubicBezTo>
                    <a:pt x="625714" y="8890"/>
                    <a:pt x="1495950" y="6350"/>
                    <a:pt x="1543976" y="5080"/>
                  </a:cubicBezTo>
                  <a:cubicBezTo>
                    <a:pt x="1590081" y="3810"/>
                    <a:pt x="1636186" y="2540"/>
                    <a:pt x="1684212" y="2540"/>
                  </a:cubicBezTo>
                  <a:cubicBezTo>
                    <a:pt x="1762976" y="1270"/>
                    <a:pt x="1839818" y="0"/>
                    <a:pt x="1918581" y="0"/>
                  </a:cubicBezTo>
                  <a:cubicBezTo>
                    <a:pt x="1951239" y="0"/>
                    <a:pt x="1985818" y="2540"/>
                    <a:pt x="2018475" y="2540"/>
                  </a:cubicBezTo>
                  <a:cubicBezTo>
                    <a:pt x="2108765" y="3810"/>
                    <a:pt x="2200975" y="5080"/>
                    <a:pt x="2291264" y="7620"/>
                  </a:cubicBezTo>
                  <a:cubicBezTo>
                    <a:pt x="2339291" y="8890"/>
                    <a:pt x="2387317" y="12700"/>
                    <a:pt x="2435343" y="16510"/>
                  </a:cubicBezTo>
                  <a:cubicBezTo>
                    <a:pt x="2446870" y="16510"/>
                    <a:pt x="2458396" y="16510"/>
                    <a:pt x="2468001" y="16510"/>
                  </a:cubicBezTo>
                  <a:cubicBezTo>
                    <a:pt x="2482094" y="17780"/>
                    <a:pt x="2490984" y="20320"/>
                    <a:pt x="2501144" y="21590"/>
                  </a:cubicBezTo>
                  <a:close/>
                  <a:moveTo>
                    <a:pt x="2511304" y="2887516"/>
                  </a:moveTo>
                  <a:cubicBezTo>
                    <a:pt x="2512574" y="2871006"/>
                    <a:pt x="2513844" y="2858306"/>
                    <a:pt x="2513844" y="2845606"/>
                  </a:cubicBezTo>
                  <a:cubicBezTo>
                    <a:pt x="2512574" y="2720655"/>
                    <a:pt x="2511304" y="2602778"/>
                    <a:pt x="2511304" y="2476005"/>
                  </a:cubicBezTo>
                  <a:cubicBezTo>
                    <a:pt x="2511304" y="2418179"/>
                    <a:pt x="2513844" y="2360352"/>
                    <a:pt x="2512574" y="2302526"/>
                  </a:cubicBezTo>
                  <a:cubicBezTo>
                    <a:pt x="2512574" y="2249147"/>
                    <a:pt x="2511304" y="2193545"/>
                    <a:pt x="2510034" y="2140167"/>
                  </a:cubicBezTo>
                  <a:cubicBezTo>
                    <a:pt x="2504954" y="2057875"/>
                    <a:pt x="2493524" y="354219"/>
                    <a:pt x="2493524" y="271928"/>
                  </a:cubicBezTo>
                  <a:cubicBezTo>
                    <a:pt x="2490984" y="202981"/>
                    <a:pt x="2488444" y="131810"/>
                    <a:pt x="2485904" y="63500"/>
                  </a:cubicBezTo>
                  <a:cubicBezTo>
                    <a:pt x="2484634" y="44450"/>
                    <a:pt x="2483364" y="43180"/>
                    <a:pt x="2462238" y="41910"/>
                  </a:cubicBezTo>
                  <a:cubicBezTo>
                    <a:pt x="2456475" y="41910"/>
                    <a:pt x="2452633" y="41910"/>
                    <a:pt x="2446870" y="40640"/>
                  </a:cubicBezTo>
                  <a:cubicBezTo>
                    <a:pt x="2398843" y="36830"/>
                    <a:pt x="2348896" y="31750"/>
                    <a:pt x="2300870" y="30480"/>
                  </a:cubicBezTo>
                  <a:cubicBezTo>
                    <a:pt x="2183686" y="26670"/>
                    <a:pt x="2064581" y="25400"/>
                    <a:pt x="1947397" y="22860"/>
                  </a:cubicBezTo>
                  <a:cubicBezTo>
                    <a:pt x="1930107" y="22860"/>
                    <a:pt x="1910897" y="22860"/>
                    <a:pt x="1893607" y="22860"/>
                  </a:cubicBezTo>
                  <a:cubicBezTo>
                    <a:pt x="1864791" y="22860"/>
                    <a:pt x="1835976" y="22860"/>
                    <a:pt x="1809081" y="22860"/>
                  </a:cubicBezTo>
                  <a:cubicBezTo>
                    <a:pt x="1747607" y="22860"/>
                    <a:pt x="1686134" y="22860"/>
                    <a:pt x="1626581" y="24130"/>
                  </a:cubicBezTo>
                  <a:cubicBezTo>
                    <a:pt x="1574713" y="25400"/>
                    <a:pt x="700635" y="29210"/>
                    <a:pt x="648766" y="29210"/>
                  </a:cubicBezTo>
                  <a:cubicBezTo>
                    <a:pt x="564240" y="29210"/>
                    <a:pt x="479714" y="26670"/>
                    <a:pt x="395188" y="33020"/>
                  </a:cubicBezTo>
                  <a:cubicBezTo>
                    <a:pt x="351004" y="36830"/>
                    <a:pt x="308740" y="36830"/>
                    <a:pt x="266477" y="38100"/>
                  </a:cubicBezTo>
                  <a:cubicBezTo>
                    <a:pt x="193477" y="41910"/>
                    <a:pt x="120478" y="45720"/>
                    <a:pt x="49530" y="50800"/>
                  </a:cubicBezTo>
                  <a:cubicBezTo>
                    <a:pt x="36830" y="50800"/>
                    <a:pt x="34290" y="53340"/>
                    <a:pt x="33020" y="71759"/>
                  </a:cubicBezTo>
                  <a:cubicBezTo>
                    <a:pt x="31750" y="111793"/>
                    <a:pt x="31750" y="151827"/>
                    <a:pt x="30480" y="191860"/>
                  </a:cubicBezTo>
                  <a:cubicBezTo>
                    <a:pt x="29210" y="258583"/>
                    <a:pt x="26670" y="323082"/>
                    <a:pt x="25400" y="389805"/>
                  </a:cubicBezTo>
                  <a:cubicBezTo>
                    <a:pt x="20320" y="460976"/>
                    <a:pt x="26670" y="2200217"/>
                    <a:pt x="29210" y="2271388"/>
                  </a:cubicBezTo>
                  <a:cubicBezTo>
                    <a:pt x="29210" y="2347008"/>
                    <a:pt x="29210" y="2424851"/>
                    <a:pt x="30480" y="2500470"/>
                  </a:cubicBezTo>
                  <a:cubicBezTo>
                    <a:pt x="30480" y="2556072"/>
                    <a:pt x="33020" y="2611675"/>
                    <a:pt x="33020" y="2667277"/>
                  </a:cubicBezTo>
                  <a:cubicBezTo>
                    <a:pt x="33020" y="2727328"/>
                    <a:pt x="33020" y="2787378"/>
                    <a:pt x="31750" y="2845606"/>
                  </a:cubicBezTo>
                  <a:cubicBezTo>
                    <a:pt x="31750" y="2849416"/>
                    <a:pt x="31750" y="2851956"/>
                    <a:pt x="31750" y="2855766"/>
                  </a:cubicBezTo>
                  <a:cubicBezTo>
                    <a:pt x="31750" y="2865926"/>
                    <a:pt x="35560" y="2869736"/>
                    <a:pt x="44450" y="2869736"/>
                  </a:cubicBezTo>
                  <a:cubicBezTo>
                    <a:pt x="64767" y="2869736"/>
                    <a:pt x="91662" y="2871006"/>
                    <a:pt x="116635" y="2871006"/>
                  </a:cubicBezTo>
                  <a:cubicBezTo>
                    <a:pt x="153135" y="2871006"/>
                    <a:pt x="191556" y="2868466"/>
                    <a:pt x="228056" y="2871006"/>
                  </a:cubicBezTo>
                  <a:cubicBezTo>
                    <a:pt x="287609" y="2874816"/>
                    <a:pt x="347161" y="2877356"/>
                    <a:pt x="406714" y="2876086"/>
                  </a:cubicBezTo>
                  <a:cubicBezTo>
                    <a:pt x="445135" y="2874816"/>
                    <a:pt x="481635" y="2877356"/>
                    <a:pt x="520056" y="2877356"/>
                  </a:cubicBezTo>
                  <a:cubicBezTo>
                    <a:pt x="575767" y="2877356"/>
                    <a:pt x="631477" y="2876086"/>
                    <a:pt x="687187" y="2877356"/>
                  </a:cubicBezTo>
                  <a:cubicBezTo>
                    <a:pt x="769793" y="2878626"/>
                    <a:pt x="1676528" y="2868466"/>
                    <a:pt x="1761055" y="2871006"/>
                  </a:cubicBezTo>
                  <a:cubicBezTo>
                    <a:pt x="1797555" y="2872276"/>
                    <a:pt x="1834054" y="2873546"/>
                    <a:pt x="1868633" y="2873546"/>
                  </a:cubicBezTo>
                  <a:cubicBezTo>
                    <a:pt x="1932028" y="2876086"/>
                    <a:pt x="1993502" y="2872276"/>
                    <a:pt x="2056896" y="2876086"/>
                  </a:cubicBezTo>
                  <a:cubicBezTo>
                    <a:pt x="2108765" y="2878626"/>
                    <a:pt x="2160633" y="2878626"/>
                    <a:pt x="2212501" y="2881166"/>
                  </a:cubicBezTo>
                  <a:cubicBezTo>
                    <a:pt x="2289343" y="2884976"/>
                    <a:pt x="2366186" y="2887516"/>
                    <a:pt x="2443027" y="2888786"/>
                  </a:cubicBezTo>
                  <a:cubicBezTo>
                    <a:pt x="2471843" y="2888786"/>
                    <a:pt x="2490984" y="2887516"/>
                    <a:pt x="2511304" y="288751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144000" y="790575"/>
            <a:ext cx="7814637" cy="4352925"/>
            <a:chOff x="0" y="0"/>
            <a:chExt cx="2553803" cy="1422525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530943" cy="1394585"/>
            </a:xfrm>
            <a:custGeom>
              <a:avLst/>
              <a:gdLst/>
              <a:ahLst/>
              <a:cxnLst/>
              <a:rect l="l" t="t" r="r" b="b"/>
              <a:pathLst>
                <a:path w="2530943" h="1394585">
                  <a:moveTo>
                    <a:pt x="2530943" y="1394585"/>
                  </a:moveTo>
                  <a:lnTo>
                    <a:pt x="0" y="1386965"/>
                  </a:lnTo>
                  <a:lnTo>
                    <a:pt x="0" y="49690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2560153" cy="1421254"/>
            </a:xfrm>
            <a:custGeom>
              <a:avLst/>
              <a:gdLst/>
              <a:ahLst/>
              <a:cxnLst/>
              <a:rect l="l" t="t" r="r" b="b"/>
              <a:pathLst>
                <a:path w="2560153" h="1421254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382"/>
                    <a:pt x="2532213" y="113399"/>
                    <a:pt x="2534753" y="141379"/>
                  </a:cubicBezTo>
                  <a:cubicBezTo>
                    <a:pt x="2534753" y="181796"/>
                    <a:pt x="2547453" y="978719"/>
                    <a:pt x="2553803" y="1019135"/>
                  </a:cubicBezTo>
                  <a:cubicBezTo>
                    <a:pt x="2560153" y="1080278"/>
                    <a:pt x="2556343" y="1142456"/>
                    <a:pt x="2556343" y="1203599"/>
                  </a:cubicBezTo>
                  <a:cubicBezTo>
                    <a:pt x="2556343" y="1257487"/>
                    <a:pt x="2557613" y="1307230"/>
                    <a:pt x="2558883" y="1360294"/>
                  </a:cubicBezTo>
                  <a:cubicBezTo>
                    <a:pt x="2558883" y="1381884"/>
                    <a:pt x="2558883" y="1395854"/>
                    <a:pt x="2558883" y="1419984"/>
                  </a:cubicBezTo>
                  <a:cubicBezTo>
                    <a:pt x="2536023" y="1419984"/>
                    <a:pt x="2515703" y="1421254"/>
                    <a:pt x="2492640" y="1419984"/>
                  </a:cubicBezTo>
                  <a:cubicBezTo>
                    <a:pt x="2366498" y="1414904"/>
                    <a:pt x="2238414" y="1421254"/>
                    <a:pt x="2112272" y="1416175"/>
                  </a:cubicBezTo>
                  <a:cubicBezTo>
                    <a:pt x="2036586" y="1412364"/>
                    <a:pt x="1962841" y="1414904"/>
                    <a:pt x="1887156" y="1412364"/>
                  </a:cubicBezTo>
                  <a:cubicBezTo>
                    <a:pt x="1852224" y="1411094"/>
                    <a:pt x="1817292" y="1409825"/>
                    <a:pt x="1782361" y="1408554"/>
                  </a:cubicBezTo>
                  <a:cubicBezTo>
                    <a:pt x="1761013" y="1408554"/>
                    <a:pt x="1741607" y="1409825"/>
                    <a:pt x="1720260" y="1409825"/>
                  </a:cubicBezTo>
                  <a:cubicBezTo>
                    <a:pt x="1665921" y="1408554"/>
                    <a:pt x="1516491" y="1409825"/>
                    <a:pt x="1462153" y="1408554"/>
                  </a:cubicBezTo>
                  <a:cubicBezTo>
                    <a:pt x="1423340" y="1407284"/>
                    <a:pt x="647078" y="1416175"/>
                    <a:pt x="608265" y="1414904"/>
                  </a:cubicBezTo>
                  <a:cubicBezTo>
                    <a:pt x="598562" y="1414904"/>
                    <a:pt x="586918" y="1416175"/>
                    <a:pt x="577214" y="1416175"/>
                  </a:cubicBezTo>
                  <a:cubicBezTo>
                    <a:pt x="553927" y="1416175"/>
                    <a:pt x="532579" y="1417444"/>
                    <a:pt x="509292" y="1417444"/>
                  </a:cubicBezTo>
                  <a:cubicBezTo>
                    <a:pt x="451072" y="1417444"/>
                    <a:pt x="394793" y="1416175"/>
                    <a:pt x="336573" y="1414904"/>
                  </a:cubicBezTo>
                  <a:cubicBezTo>
                    <a:pt x="301642" y="1413634"/>
                    <a:pt x="266710" y="1412364"/>
                    <a:pt x="233719" y="1411094"/>
                  </a:cubicBezTo>
                  <a:cubicBezTo>
                    <a:pt x="171618" y="1409825"/>
                    <a:pt x="109517" y="1408554"/>
                    <a:pt x="48260" y="1408554"/>
                  </a:cubicBezTo>
                  <a:cubicBezTo>
                    <a:pt x="38100" y="1408554"/>
                    <a:pt x="29210" y="1408554"/>
                    <a:pt x="19050" y="1407284"/>
                  </a:cubicBezTo>
                  <a:cubicBezTo>
                    <a:pt x="10160" y="1406014"/>
                    <a:pt x="5080" y="1399664"/>
                    <a:pt x="7620" y="1390775"/>
                  </a:cubicBezTo>
                  <a:cubicBezTo>
                    <a:pt x="16510" y="1359045"/>
                    <a:pt x="12700" y="1333138"/>
                    <a:pt x="11430" y="1306194"/>
                  </a:cubicBezTo>
                  <a:cubicBezTo>
                    <a:pt x="10160" y="1251269"/>
                    <a:pt x="6350" y="1197381"/>
                    <a:pt x="7620" y="1142456"/>
                  </a:cubicBezTo>
                  <a:cubicBezTo>
                    <a:pt x="5080" y="1074060"/>
                    <a:pt x="0" y="227393"/>
                    <a:pt x="7620" y="157960"/>
                  </a:cubicBezTo>
                  <a:cubicBezTo>
                    <a:pt x="8890" y="144488"/>
                    <a:pt x="7620" y="129980"/>
                    <a:pt x="8890" y="116508"/>
                  </a:cubicBezTo>
                  <a:cubicBezTo>
                    <a:pt x="10160" y="94745"/>
                    <a:pt x="12700" y="709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03475"/>
                  </a:moveTo>
                  <a:cubicBezTo>
                    <a:pt x="2537293" y="1386964"/>
                    <a:pt x="2538563" y="1374264"/>
                    <a:pt x="2538563" y="1361564"/>
                  </a:cubicBezTo>
                  <a:cubicBezTo>
                    <a:pt x="2537293" y="1302048"/>
                    <a:pt x="2536023" y="1247124"/>
                    <a:pt x="2536023" y="1188054"/>
                  </a:cubicBezTo>
                  <a:cubicBezTo>
                    <a:pt x="2536023" y="1161110"/>
                    <a:pt x="2538563" y="1134166"/>
                    <a:pt x="2537293" y="1107222"/>
                  </a:cubicBezTo>
                  <a:cubicBezTo>
                    <a:pt x="2537293" y="1082350"/>
                    <a:pt x="2536023" y="1056442"/>
                    <a:pt x="2534753" y="1031571"/>
                  </a:cubicBezTo>
                  <a:cubicBezTo>
                    <a:pt x="2529673" y="993228"/>
                    <a:pt x="2518243" y="199413"/>
                    <a:pt x="2518243" y="161069"/>
                  </a:cubicBezTo>
                  <a:cubicBezTo>
                    <a:pt x="2515703" y="128944"/>
                    <a:pt x="2513163" y="95782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6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01"/>
                  </a:cubicBezTo>
                  <a:cubicBezTo>
                    <a:pt x="31750" y="86455"/>
                    <a:pt x="31750" y="105109"/>
                    <a:pt x="30480" y="123762"/>
                  </a:cubicBezTo>
                  <a:cubicBezTo>
                    <a:pt x="29210" y="154851"/>
                    <a:pt x="26670" y="184905"/>
                    <a:pt x="25400" y="215994"/>
                  </a:cubicBezTo>
                  <a:cubicBezTo>
                    <a:pt x="20320" y="249156"/>
                    <a:pt x="26670" y="1059552"/>
                    <a:pt x="29210" y="1092713"/>
                  </a:cubicBezTo>
                  <a:cubicBezTo>
                    <a:pt x="29210" y="1127948"/>
                    <a:pt x="29210" y="1164219"/>
                    <a:pt x="30480" y="1199454"/>
                  </a:cubicBezTo>
                  <a:cubicBezTo>
                    <a:pt x="30480" y="1225361"/>
                    <a:pt x="33020" y="1251269"/>
                    <a:pt x="33020" y="1277177"/>
                  </a:cubicBezTo>
                  <a:cubicBezTo>
                    <a:pt x="33020" y="1305157"/>
                    <a:pt x="33020" y="1333138"/>
                    <a:pt x="31750" y="1361564"/>
                  </a:cubicBezTo>
                  <a:cubicBezTo>
                    <a:pt x="31750" y="1365375"/>
                    <a:pt x="31750" y="1367914"/>
                    <a:pt x="31750" y="1371725"/>
                  </a:cubicBezTo>
                  <a:cubicBezTo>
                    <a:pt x="31750" y="1381884"/>
                    <a:pt x="35560" y="1385694"/>
                    <a:pt x="44450" y="1385694"/>
                  </a:cubicBezTo>
                  <a:cubicBezTo>
                    <a:pt x="64882" y="1385694"/>
                    <a:pt x="92051" y="1386964"/>
                    <a:pt x="117279" y="1386964"/>
                  </a:cubicBezTo>
                  <a:cubicBezTo>
                    <a:pt x="154152" y="1386964"/>
                    <a:pt x="192965" y="1384425"/>
                    <a:pt x="229837" y="1386964"/>
                  </a:cubicBezTo>
                  <a:cubicBezTo>
                    <a:pt x="289998" y="1390775"/>
                    <a:pt x="350158" y="1393314"/>
                    <a:pt x="410318" y="1392044"/>
                  </a:cubicBezTo>
                  <a:cubicBezTo>
                    <a:pt x="449131" y="1390775"/>
                    <a:pt x="486004" y="1393314"/>
                    <a:pt x="524817" y="1393314"/>
                  </a:cubicBezTo>
                  <a:cubicBezTo>
                    <a:pt x="581096" y="1393314"/>
                    <a:pt x="637375" y="1392044"/>
                    <a:pt x="693654" y="1393314"/>
                  </a:cubicBezTo>
                  <a:cubicBezTo>
                    <a:pt x="777102" y="1394584"/>
                    <a:pt x="1693091" y="1384425"/>
                    <a:pt x="1778479" y="1386964"/>
                  </a:cubicBezTo>
                  <a:cubicBezTo>
                    <a:pt x="1815352" y="1388234"/>
                    <a:pt x="1852224" y="1389505"/>
                    <a:pt x="1887156" y="1389505"/>
                  </a:cubicBezTo>
                  <a:cubicBezTo>
                    <a:pt x="1951198" y="1392044"/>
                    <a:pt x="2013299" y="1388234"/>
                    <a:pt x="2077340" y="1392044"/>
                  </a:cubicBezTo>
                  <a:cubicBezTo>
                    <a:pt x="2129738" y="1394584"/>
                    <a:pt x="2182135" y="1394584"/>
                    <a:pt x="2234533" y="1397125"/>
                  </a:cubicBezTo>
                  <a:cubicBezTo>
                    <a:pt x="2312159" y="1400934"/>
                    <a:pt x="2389785" y="1403475"/>
                    <a:pt x="2467412" y="1404744"/>
                  </a:cubicBezTo>
                  <a:cubicBezTo>
                    <a:pt x="2496521" y="1404745"/>
                    <a:pt x="2515703" y="1403475"/>
                    <a:pt x="2536023" y="14034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0" y="5237621"/>
            <a:ext cx="7814637" cy="4447046"/>
            <a:chOff x="0" y="0"/>
            <a:chExt cx="2553803" cy="1453283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530943" cy="1425343"/>
            </a:xfrm>
            <a:custGeom>
              <a:avLst/>
              <a:gdLst/>
              <a:ahLst/>
              <a:cxnLst/>
              <a:rect l="l" t="t" r="r" b="b"/>
              <a:pathLst>
                <a:path w="2530943" h="1425343">
                  <a:moveTo>
                    <a:pt x="2530943" y="1425343"/>
                  </a:moveTo>
                  <a:lnTo>
                    <a:pt x="0" y="1417723"/>
                  </a:lnTo>
                  <a:lnTo>
                    <a:pt x="0" y="50757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2560153" cy="1452013"/>
            </a:xfrm>
            <a:custGeom>
              <a:avLst/>
              <a:gdLst/>
              <a:ahLst/>
              <a:cxnLst/>
              <a:rect l="l" t="t" r="r" b="b"/>
              <a:pathLst>
                <a:path w="2560153" h="1452013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858"/>
                    <a:pt x="2532213" y="114564"/>
                    <a:pt x="2534753" y="143209"/>
                  </a:cubicBezTo>
                  <a:cubicBezTo>
                    <a:pt x="2534753" y="184586"/>
                    <a:pt x="2547453" y="1000441"/>
                    <a:pt x="2553803" y="1041817"/>
                  </a:cubicBezTo>
                  <a:cubicBezTo>
                    <a:pt x="2560153" y="1104412"/>
                    <a:pt x="2556343" y="1168068"/>
                    <a:pt x="2556343" y="1230662"/>
                  </a:cubicBezTo>
                  <a:cubicBezTo>
                    <a:pt x="2556343" y="1285831"/>
                    <a:pt x="2557613" y="1336755"/>
                    <a:pt x="2558883" y="1391053"/>
                  </a:cubicBezTo>
                  <a:cubicBezTo>
                    <a:pt x="2558883" y="1412643"/>
                    <a:pt x="2558883" y="1426613"/>
                    <a:pt x="2558883" y="1450743"/>
                  </a:cubicBezTo>
                  <a:cubicBezTo>
                    <a:pt x="2536023" y="1450743"/>
                    <a:pt x="2515703" y="1452013"/>
                    <a:pt x="2492640" y="1450743"/>
                  </a:cubicBezTo>
                  <a:cubicBezTo>
                    <a:pt x="2366498" y="1445663"/>
                    <a:pt x="2238414" y="1452013"/>
                    <a:pt x="2112272" y="1446933"/>
                  </a:cubicBezTo>
                  <a:cubicBezTo>
                    <a:pt x="2036586" y="1443123"/>
                    <a:pt x="1962841" y="1445663"/>
                    <a:pt x="1887156" y="1443123"/>
                  </a:cubicBezTo>
                  <a:cubicBezTo>
                    <a:pt x="1852224" y="1441853"/>
                    <a:pt x="1817292" y="1440583"/>
                    <a:pt x="1782361" y="1439313"/>
                  </a:cubicBezTo>
                  <a:cubicBezTo>
                    <a:pt x="1761013" y="1439313"/>
                    <a:pt x="1741607" y="1440583"/>
                    <a:pt x="1720260" y="1440583"/>
                  </a:cubicBezTo>
                  <a:cubicBezTo>
                    <a:pt x="1665921" y="1439313"/>
                    <a:pt x="1516491" y="1440583"/>
                    <a:pt x="1462153" y="1439313"/>
                  </a:cubicBezTo>
                  <a:cubicBezTo>
                    <a:pt x="1423340" y="1438043"/>
                    <a:pt x="647078" y="1446933"/>
                    <a:pt x="608265" y="1445663"/>
                  </a:cubicBezTo>
                  <a:cubicBezTo>
                    <a:pt x="598562" y="1445663"/>
                    <a:pt x="586918" y="1446933"/>
                    <a:pt x="577214" y="1446933"/>
                  </a:cubicBezTo>
                  <a:cubicBezTo>
                    <a:pt x="553927" y="1446933"/>
                    <a:pt x="532579" y="1448203"/>
                    <a:pt x="509292" y="1448203"/>
                  </a:cubicBezTo>
                  <a:cubicBezTo>
                    <a:pt x="451072" y="1448203"/>
                    <a:pt x="394793" y="1446933"/>
                    <a:pt x="336573" y="1445663"/>
                  </a:cubicBezTo>
                  <a:cubicBezTo>
                    <a:pt x="301642" y="1444393"/>
                    <a:pt x="266710" y="1443123"/>
                    <a:pt x="233719" y="1441853"/>
                  </a:cubicBezTo>
                  <a:cubicBezTo>
                    <a:pt x="171618" y="1440583"/>
                    <a:pt x="109517" y="1439313"/>
                    <a:pt x="48260" y="1439313"/>
                  </a:cubicBezTo>
                  <a:cubicBezTo>
                    <a:pt x="38100" y="1439313"/>
                    <a:pt x="29210" y="1439313"/>
                    <a:pt x="19050" y="1438043"/>
                  </a:cubicBezTo>
                  <a:cubicBezTo>
                    <a:pt x="10160" y="1436773"/>
                    <a:pt x="5080" y="1430423"/>
                    <a:pt x="7620" y="1421533"/>
                  </a:cubicBezTo>
                  <a:cubicBezTo>
                    <a:pt x="16510" y="1389802"/>
                    <a:pt x="12700" y="1363279"/>
                    <a:pt x="11430" y="1335695"/>
                  </a:cubicBezTo>
                  <a:cubicBezTo>
                    <a:pt x="10160" y="1279465"/>
                    <a:pt x="6350" y="1224297"/>
                    <a:pt x="7620" y="1168068"/>
                  </a:cubicBezTo>
                  <a:cubicBezTo>
                    <a:pt x="5080" y="1098046"/>
                    <a:pt x="0" y="231266"/>
                    <a:pt x="7620" y="160184"/>
                  </a:cubicBezTo>
                  <a:cubicBezTo>
                    <a:pt x="8890" y="146392"/>
                    <a:pt x="7620" y="131539"/>
                    <a:pt x="8890" y="117747"/>
                  </a:cubicBezTo>
                  <a:cubicBezTo>
                    <a:pt x="10160" y="95468"/>
                    <a:pt x="12700" y="7106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34233"/>
                  </a:moveTo>
                  <a:cubicBezTo>
                    <a:pt x="2537293" y="1417723"/>
                    <a:pt x="2538563" y="1405023"/>
                    <a:pt x="2538563" y="1392323"/>
                  </a:cubicBezTo>
                  <a:cubicBezTo>
                    <a:pt x="2537293" y="1331451"/>
                    <a:pt x="2536023" y="1275221"/>
                    <a:pt x="2536023" y="1214749"/>
                  </a:cubicBezTo>
                  <a:cubicBezTo>
                    <a:pt x="2536023" y="1187164"/>
                    <a:pt x="2538563" y="1159580"/>
                    <a:pt x="2537293" y="1131996"/>
                  </a:cubicBezTo>
                  <a:cubicBezTo>
                    <a:pt x="2537293" y="1106534"/>
                    <a:pt x="2536023" y="1080010"/>
                    <a:pt x="2534753" y="1054548"/>
                  </a:cubicBezTo>
                  <a:cubicBezTo>
                    <a:pt x="2529673" y="1015294"/>
                    <a:pt x="2518243" y="202621"/>
                    <a:pt x="2518243" y="163367"/>
                  </a:cubicBezTo>
                  <a:cubicBezTo>
                    <a:pt x="2515703" y="130478"/>
                    <a:pt x="2513163" y="9652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6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83"/>
                  </a:cubicBezTo>
                  <a:cubicBezTo>
                    <a:pt x="31750" y="86980"/>
                    <a:pt x="31750" y="106077"/>
                    <a:pt x="30480" y="125174"/>
                  </a:cubicBezTo>
                  <a:cubicBezTo>
                    <a:pt x="29210" y="157001"/>
                    <a:pt x="26670" y="187768"/>
                    <a:pt x="25400" y="219596"/>
                  </a:cubicBezTo>
                  <a:cubicBezTo>
                    <a:pt x="20320" y="253546"/>
                    <a:pt x="26670" y="1083193"/>
                    <a:pt x="29210" y="1117143"/>
                  </a:cubicBezTo>
                  <a:cubicBezTo>
                    <a:pt x="29210" y="1153215"/>
                    <a:pt x="29210" y="1190347"/>
                    <a:pt x="30480" y="1226419"/>
                  </a:cubicBezTo>
                  <a:cubicBezTo>
                    <a:pt x="30480" y="1252942"/>
                    <a:pt x="33020" y="1279465"/>
                    <a:pt x="33020" y="1305989"/>
                  </a:cubicBezTo>
                  <a:cubicBezTo>
                    <a:pt x="33020" y="1334634"/>
                    <a:pt x="33020" y="1363279"/>
                    <a:pt x="31750" y="1392323"/>
                  </a:cubicBezTo>
                  <a:cubicBezTo>
                    <a:pt x="31750" y="1396133"/>
                    <a:pt x="31750" y="1398673"/>
                    <a:pt x="31750" y="1402483"/>
                  </a:cubicBezTo>
                  <a:cubicBezTo>
                    <a:pt x="31750" y="1412643"/>
                    <a:pt x="35560" y="1416453"/>
                    <a:pt x="44450" y="1416453"/>
                  </a:cubicBezTo>
                  <a:cubicBezTo>
                    <a:pt x="64882" y="1416453"/>
                    <a:pt x="92051" y="1417723"/>
                    <a:pt x="117279" y="1417723"/>
                  </a:cubicBezTo>
                  <a:cubicBezTo>
                    <a:pt x="154152" y="1417723"/>
                    <a:pt x="192965" y="1415183"/>
                    <a:pt x="229837" y="1417723"/>
                  </a:cubicBezTo>
                  <a:cubicBezTo>
                    <a:pt x="289998" y="1421533"/>
                    <a:pt x="350158" y="1424073"/>
                    <a:pt x="410318" y="1422803"/>
                  </a:cubicBezTo>
                  <a:cubicBezTo>
                    <a:pt x="449131" y="1421533"/>
                    <a:pt x="486004" y="1424073"/>
                    <a:pt x="524817" y="1424073"/>
                  </a:cubicBezTo>
                  <a:cubicBezTo>
                    <a:pt x="581096" y="1424073"/>
                    <a:pt x="637375" y="1422803"/>
                    <a:pt x="693654" y="1424073"/>
                  </a:cubicBezTo>
                  <a:cubicBezTo>
                    <a:pt x="777102" y="1425343"/>
                    <a:pt x="1693091" y="1415183"/>
                    <a:pt x="1778479" y="1417723"/>
                  </a:cubicBezTo>
                  <a:cubicBezTo>
                    <a:pt x="1815352" y="1418993"/>
                    <a:pt x="1852224" y="1420263"/>
                    <a:pt x="1887156" y="1420263"/>
                  </a:cubicBezTo>
                  <a:cubicBezTo>
                    <a:pt x="1951198" y="1422803"/>
                    <a:pt x="2013299" y="1418993"/>
                    <a:pt x="2077340" y="1422803"/>
                  </a:cubicBezTo>
                  <a:cubicBezTo>
                    <a:pt x="2129738" y="1425343"/>
                    <a:pt x="2182135" y="1425343"/>
                    <a:pt x="2234533" y="1427883"/>
                  </a:cubicBezTo>
                  <a:cubicBezTo>
                    <a:pt x="2312159" y="1431693"/>
                    <a:pt x="2389785" y="1434233"/>
                    <a:pt x="2467412" y="1435503"/>
                  </a:cubicBezTo>
                  <a:cubicBezTo>
                    <a:pt x="2496521" y="1435503"/>
                    <a:pt x="2515703" y="1434233"/>
                    <a:pt x="2536023" y="143423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6471087" y="7200900"/>
            <a:ext cx="5074305" cy="4114800"/>
          </a:xfrm>
          <a:custGeom>
            <a:avLst/>
            <a:gdLst/>
            <a:ahLst/>
            <a:cxnLst/>
            <a:rect l="l" t="t" r="r" b="b"/>
            <a:pathLst>
              <a:path w="5074305" h="4114800">
                <a:moveTo>
                  <a:pt x="0" y="0"/>
                </a:moveTo>
                <a:lnTo>
                  <a:pt x="5074305" y="0"/>
                </a:lnTo>
                <a:lnTo>
                  <a:pt x="50743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29743" y="3770336"/>
            <a:ext cx="6298811" cy="4724108"/>
          </a:xfrm>
          <a:custGeom>
            <a:avLst/>
            <a:gdLst/>
            <a:ahLst/>
            <a:cxnLst/>
            <a:rect l="l" t="t" r="r" b="b"/>
            <a:pathLst>
              <a:path w="6298811" h="4724108">
                <a:moveTo>
                  <a:pt x="0" y="0"/>
                </a:moveTo>
                <a:lnTo>
                  <a:pt x="6298811" y="0"/>
                </a:lnTo>
                <a:lnTo>
                  <a:pt x="6298811" y="4724107"/>
                </a:lnTo>
                <a:lnTo>
                  <a:pt x="0" y="47241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277148" y="966318"/>
            <a:ext cx="2684272" cy="3579029"/>
          </a:xfrm>
          <a:custGeom>
            <a:avLst/>
            <a:gdLst/>
            <a:ahLst/>
            <a:cxnLst/>
            <a:rect l="l" t="t" r="r" b="b"/>
            <a:pathLst>
              <a:path w="2684272" h="3579029">
                <a:moveTo>
                  <a:pt x="0" y="0"/>
                </a:moveTo>
                <a:lnTo>
                  <a:pt x="2684272" y="0"/>
                </a:lnTo>
                <a:lnTo>
                  <a:pt x="2684272" y="3579029"/>
                </a:lnTo>
                <a:lnTo>
                  <a:pt x="0" y="35790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253961" y="5493066"/>
            <a:ext cx="5248211" cy="3936158"/>
          </a:xfrm>
          <a:custGeom>
            <a:avLst/>
            <a:gdLst/>
            <a:ahLst/>
            <a:cxnLst/>
            <a:rect l="l" t="t" r="r" b="b"/>
            <a:pathLst>
              <a:path w="5248211" h="3936158">
                <a:moveTo>
                  <a:pt x="0" y="0"/>
                </a:moveTo>
                <a:lnTo>
                  <a:pt x="5248211" y="0"/>
                </a:lnTo>
                <a:lnTo>
                  <a:pt x="5248211" y="3936158"/>
                </a:lnTo>
                <a:lnTo>
                  <a:pt x="0" y="39361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961420" y="1484117"/>
            <a:ext cx="2652128" cy="3536170"/>
          </a:xfrm>
          <a:custGeom>
            <a:avLst/>
            <a:gdLst/>
            <a:ahLst/>
            <a:cxnLst/>
            <a:rect l="l" t="t" r="r" b="b"/>
            <a:pathLst>
              <a:path w="2652128" h="3536170">
                <a:moveTo>
                  <a:pt x="0" y="0"/>
                </a:moveTo>
                <a:lnTo>
                  <a:pt x="2652128" y="0"/>
                </a:lnTo>
                <a:lnTo>
                  <a:pt x="2652128" y="3536170"/>
                </a:lnTo>
                <a:lnTo>
                  <a:pt x="0" y="35361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197519" y="966318"/>
            <a:ext cx="2573333" cy="3431110"/>
          </a:xfrm>
          <a:custGeom>
            <a:avLst/>
            <a:gdLst/>
            <a:ahLst/>
            <a:cxnLst/>
            <a:rect l="l" t="t" r="r" b="b"/>
            <a:pathLst>
              <a:path w="2573333" h="3431110">
                <a:moveTo>
                  <a:pt x="0" y="0"/>
                </a:moveTo>
                <a:lnTo>
                  <a:pt x="2573333" y="0"/>
                </a:lnTo>
                <a:lnTo>
                  <a:pt x="2573333" y="3431110"/>
                </a:lnTo>
                <a:lnTo>
                  <a:pt x="0" y="34311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656784" y="1840786"/>
            <a:ext cx="1830094" cy="1830094"/>
          </a:xfrm>
          <a:custGeom>
            <a:avLst/>
            <a:gdLst/>
            <a:ahLst/>
            <a:cxnLst/>
            <a:rect l="l" t="t" r="r" b="b"/>
            <a:pathLst>
              <a:path w="1830094" h="1830094">
                <a:moveTo>
                  <a:pt x="0" y="0"/>
                </a:moveTo>
                <a:lnTo>
                  <a:pt x="1830094" y="0"/>
                </a:lnTo>
                <a:lnTo>
                  <a:pt x="1830094" y="1830094"/>
                </a:lnTo>
                <a:lnTo>
                  <a:pt x="0" y="18300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879114" y="2596148"/>
            <a:ext cx="4000069" cy="656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4"/>
              </a:lnSpc>
              <a:spcBef>
                <a:spcPct val="0"/>
              </a:spcBef>
            </a:pPr>
            <a:r>
              <a:rPr lang="en-US" sz="3796">
                <a:solidFill>
                  <a:srgbClr val="000000"/>
                </a:solidFill>
                <a:latin typeface="More Sugar"/>
              </a:rPr>
              <a:t>Marshall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02066" y="840256"/>
            <a:ext cx="5807904" cy="1788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32"/>
              </a:lnSpc>
              <a:spcBef>
                <a:spcPct val="0"/>
              </a:spcBef>
            </a:pPr>
            <a:r>
              <a:rPr lang="en-US" sz="9451">
                <a:solidFill>
                  <a:srgbClr val="000000"/>
                </a:solidFill>
                <a:latin typeface="Aloja"/>
              </a:rPr>
              <a:t>Čtvrtek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C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9650" y="790575"/>
            <a:ext cx="7738996" cy="8894093"/>
            <a:chOff x="0" y="0"/>
            <a:chExt cx="2529084" cy="2906566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506224" cy="2878626"/>
            </a:xfrm>
            <a:custGeom>
              <a:avLst/>
              <a:gdLst/>
              <a:ahLst/>
              <a:cxnLst/>
              <a:rect l="l" t="t" r="r" b="b"/>
              <a:pathLst>
                <a:path w="2506224" h="2878626">
                  <a:moveTo>
                    <a:pt x="2506224" y="2878626"/>
                  </a:moveTo>
                  <a:lnTo>
                    <a:pt x="0" y="2871006"/>
                  </a:lnTo>
                  <a:lnTo>
                    <a:pt x="0" y="1011610"/>
                  </a:lnTo>
                  <a:lnTo>
                    <a:pt x="17780" y="19050"/>
                  </a:lnTo>
                  <a:lnTo>
                    <a:pt x="1247611" y="0"/>
                  </a:lnTo>
                  <a:lnTo>
                    <a:pt x="248717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535434" cy="2905296"/>
            </a:xfrm>
            <a:custGeom>
              <a:avLst/>
              <a:gdLst/>
              <a:ahLst/>
              <a:cxnLst/>
              <a:rect l="l" t="t" r="r" b="b"/>
              <a:pathLst>
                <a:path w="2535434" h="2905296">
                  <a:moveTo>
                    <a:pt x="2501144" y="21590"/>
                  </a:moveTo>
                  <a:cubicBezTo>
                    <a:pt x="2502414" y="34290"/>
                    <a:pt x="2502414" y="44450"/>
                    <a:pt x="2503684" y="54610"/>
                  </a:cubicBezTo>
                  <a:cubicBezTo>
                    <a:pt x="2506224" y="107345"/>
                    <a:pt x="2507494" y="169619"/>
                    <a:pt x="2510034" y="229670"/>
                  </a:cubicBezTo>
                  <a:cubicBezTo>
                    <a:pt x="2510034" y="316410"/>
                    <a:pt x="2522734" y="2026738"/>
                    <a:pt x="2529084" y="2113478"/>
                  </a:cubicBezTo>
                  <a:cubicBezTo>
                    <a:pt x="2535434" y="2244699"/>
                    <a:pt x="2531624" y="2378145"/>
                    <a:pt x="2531624" y="2509366"/>
                  </a:cubicBezTo>
                  <a:cubicBezTo>
                    <a:pt x="2531624" y="2625019"/>
                    <a:pt x="2532894" y="2731776"/>
                    <a:pt x="2534164" y="2844336"/>
                  </a:cubicBezTo>
                  <a:cubicBezTo>
                    <a:pt x="2534164" y="2865926"/>
                    <a:pt x="2534164" y="2879896"/>
                    <a:pt x="2534164" y="2904026"/>
                  </a:cubicBezTo>
                  <a:cubicBezTo>
                    <a:pt x="2511304" y="2904026"/>
                    <a:pt x="2490984" y="2905296"/>
                    <a:pt x="2468001" y="2904026"/>
                  </a:cubicBezTo>
                  <a:cubicBezTo>
                    <a:pt x="2343133" y="2898946"/>
                    <a:pt x="2216344" y="2905296"/>
                    <a:pt x="2091475" y="2900216"/>
                  </a:cubicBezTo>
                  <a:cubicBezTo>
                    <a:pt x="2016554" y="2896406"/>
                    <a:pt x="1943554" y="2898946"/>
                    <a:pt x="1868633" y="2896406"/>
                  </a:cubicBezTo>
                  <a:cubicBezTo>
                    <a:pt x="1834054" y="2895136"/>
                    <a:pt x="1799476" y="2893866"/>
                    <a:pt x="1764897" y="2892596"/>
                  </a:cubicBezTo>
                  <a:cubicBezTo>
                    <a:pt x="1743765" y="2892596"/>
                    <a:pt x="1724555" y="2893866"/>
                    <a:pt x="1703423" y="2893866"/>
                  </a:cubicBezTo>
                  <a:cubicBezTo>
                    <a:pt x="1649634" y="2892596"/>
                    <a:pt x="1501713" y="2893866"/>
                    <a:pt x="1447923" y="2892596"/>
                  </a:cubicBezTo>
                  <a:cubicBezTo>
                    <a:pt x="1409502" y="2891326"/>
                    <a:pt x="641082" y="2900216"/>
                    <a:pt x="602661" y="2898946"/>
                  </a:cubicBezTo>
                  <a:cubicBezTo>
                    <a:pt x="593056" y="2898946"/>
                    <a:pt x="581530" y="2900216"/>
                    <a:pt x="571924" y="2900216"/>
                  </a:cubicBezTo>
                  <a:cubicBezTo>
                    <a:pt x="548872" y="2900216"/>
                    <a:pt x="527740" y="2901486"/>
                    <a:pt x="504688" y="2901486"/>
                  </a:cubicBezTo>
                  <a:cubicBezTo>
                    <a:pt x="447056" y="2901486"/>
                    <a:pt x="391346" y="2900216"/>
                    <a:pt x="333714" y="2898946"/>
                  </a:cubicBezTo>
                  <a:cubicBezTo>
                    <a:pt x="299135" y="2897676"/>
                    <a:pt x="264556" y="2896406"/>
                    <a:pt x="231898" y="2895136"/>
                  </a:cubicBezTo>
                  <a:cubicBezTo>
                    <a:pt x="170425" y="2893866"/>
                    <a:pt x="108951" y="2892596"/>
                    <a:pt x="48260" y="2892596"/>
                  </a:cubicBezTo>
                  <a:cubicBezTo>
                    <a:pt x="38100" y="2892596"/>
                    <a:pt x="29210" y="2892596"/>
                    <a:pt x="19050" y="2891326"/>
                  </a:cubicBezTo>
                  <a:cubicBezTo>
                    <a:pt x="10160" y="2890056"/>
                    <a:pt x="5080" y="2883706"/>
                    <a:pt x="7620" y="2874816"/>
                  </a:cubicBezTo>
                  <a:cubicBezTo>
                    <a:pt x="16510" y="2842981"/>
                    <a:pt x="12700" y="2787378"/>
                    <a:pt x="11430" y="2729552"/>
                  </a:cubicBezTo>
                  <a:cubicBezTo>
                    <a:pt x="10160" y="2611675"/>
                    <a:pt x="6350" y="2496022"/>
                    <a:pt x="7620" y="2378145"/>
                  </a:cubicBezTo>
                  <a:cubicBezTo>
                    <a:pt x="5080" y="2231354"/>
                    <a:pt x="0" y="414270"/>
                    <a:pt x="7620" y="265255"/>
                  </a:cubicBezTo>
                  <a:cubicBezTo>
                    <a:pt x="8890" y="236342"/>
                    <a:pt x="7620" y="205205"/>
                    <a:pt x="8890" y="176292"/>
                  </a:cubicBezTo>
                  <a:cubicBezTo>
                    <a:pt x="10160" y="129586"/>
                    <a:pt x="12700" y="784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925" y="30480"/>
                    <a:pt x="91662" y="29210"/>
                  </a:cubicBezTo>
                  <a:cubicBezTo>
                    <a:pt x="143530" y="25400"/>
                    <a:pt x="195399" y="22860"/>
                    <a:pt x="249188" y="20320"/>
                  </a:cubicBezTo>
                  <a:cubicBezTo>
                    <a:pt x="285688" y="17780"/>
                    <a:pt x="322188" y="16510"/>
                    <a:pt x="356767" y="13970"/>
                  </a:cubicBezTo>
                  <a:cubicBezTo>
                    <a:pt x="391346" y="11430"/>
                    <a:pt x="427846" y="8890"/>
                    <a:pt x="462424" y="8890"/>
                  </a:cubicBezTo>
                  <a:cubicBezTo>
                    <a:pt x="500846" y="7620"/>
                    <a:pt x="539267" y="10160"/>
                    <a:pt x="577688" y="8890"/>
                  </a:cubicBezTo>
                  <a:cubicBezTo>
                    <a:pt x="625714" y="8890"/>
                    <a:pt x="1495950" y="6350"/>
                    <a:pt x="1543976" y="5080"/>
                  </a:cubicBezTo>
                  <a:cubicBezTo>
                    <a:pt x="1590081" y="3810"/>
                    <a:pt x="1636186" y="2540"/>
                    <a:pt x="1684212" y="2540"/>
                  </a:cubicBezTo>
                  <a:cubicBezTo>
                    <a:pt x="1762976" y="1270"/>
                    <a:pt x="1839818" y="0"/>
                    <a:pt x="1918581" y="0"/>
                  </a:cubicBezTo>
                  <a:cubicBezTo>
                    <a:pt x="1951239" y="0"/>
                    <a:pt x="1985818" y="2540"/>
                    <a:pt x="2018475" y="2540"/>
                  </a:cubicBezTo>
                  <a:cubicBezTo>
                    <a:pt x="2108765" y="3810"/>
                    <a:pt x="2200975" y="5080"/>
                    <a:pt x="2291264" y="7620"/>
                  </a:cubicBezTo>
                  <a:cubicBezTo>
                    <a:pt x="2339291" y="8890"/>
                    <a:pt x="2387317" y="12700"/>
                    <a:pt x="2435343" y="16510"/>
                  </a:cubicBezTo>
                  <a:cubicBezTo>
                    <a:pt x="2446870" y="16510"/>
                    <a:pt x="2458396" y="16510"/>
                    <a:pt x="2468001" y="16510"/>
                  </a:cubicBezTo>
                  <a:cubicBezTo>
                    <a:pt x="2482094" y="17780"/>
                    <a:pt x="2490984" y="20320"/>
                    <a:pt x="2501144" y="21590"/>
                  </a:cubicBezTo>
                  <a:close/>
                  <a:moveTo>
                    <a:pt x="2511304" y="2887516"/>
                  </a:moveTo>
                  <a:cubicBezTo>
                    <a:pt x="2512574" y="2871006"/>
                    <a:pt x="2513844" y="2858306"/>
                    <a:pt x="2513844" y="2845606"/>
                  </a:cubicBezTo>
                  <a:cubicBezTo>
                    <a:pt x="2512574" y="2720655"/>
                    <a:pt x="2511304" y="2602778"/>
                    <a:pt x="2511304" y="2476005"/>
                  </a:cubicBezTo>
                  <a:cubicBezTo>
                    <a:pt x="2511304" y="2418179"/>
                    <a:pt x="2513844" y="2360352"/>
                    <a:pt x="2512574" y="2302526"/>
                  </a:cubicBezTo>
                  <a:cubicBezTo>
                    <a:pt x="2512574" y="2249147"/>
                    <a:pt x="2511304" y="2193545"/>
                    <a:pt x="2510034" y="2140167"/>
                  </a:cubicBezTo>
                  <a:cubicBezTo>
                    <a:pt x="2504954" y="2057875"/>
                    <a:pt x="2493524" y="354219"/>
                    <a:pt x="2493524" y="271928"/>
                  </a:cubicBezTo>
                  <a:cubicBezTo>
                    <a:pt x="2490984" y="202981"/>
                    <a:pt x="2488444" y="131810"/>
                    <a:pt x="2485904" y="63500"/>
                  </a:cubicBezTo>
                  <a:cubicBezTo>
                    <a:pt x="2484634" y="44450"/>
                    <a:pt x="2483364" y="43180"/>
                    <a:pt x="2462238" y="41910"/>
                  </a:cubicBezTo>
                  <a:cubicBezTo>
                    <a:pt x="2456475" y="41910"/>
                    <a:pt x="2452633" y="41910"/>
                    <a:pt x="2446870" y="40640"/>
                  </a:cubicBezTo>
                  <a:cubicBezTo>
                    <a:pt x="2398843" y="36830"/>
                    <a:pt x="2348896" y="31750"/>
                    <a:pt x="2300870" y="30480"/>
                  </a:cubicBezTo>
                  <a:cubicBezTo>
                    <a:pt x="2183686" y="26670"/>
                    <a:pt x="2064581" y="25400"/>
                    <a:pt x="1947397" y="22860"/>
                  </a:cubicBezTo>
                  <a:cubicBezTo>
                    <a:pt x="1930107" y="22860"/>
                    <a:pt x="1910897" y="22860"/>
                    <a:pt x="1893607" y="22860"/>
                  </a:cubicBezTo>
                  <a:cubicBezTo>
                    <a:pt x="1864791" y="22860"/>
                    <a:pt x="1835976" y="22860"/>
                    <a:pt x="1809081" y="22860"/>
                  </a:cubicBezTo>
                  <a:cubicBezTo>
                    <a:pt x="1747607" y="22860"/>
                    <a:pt x="1686134" y="22860"/>
                    <a:pt x="1626581" y="24130"/>
                  </a:cubicBezTo>
                  <a:cubicBezTo>
                    <a:pt x="1574713" y="25400"/>
                    <a:pt x="700635" y="29210"/>
                    <a:pt x="648766" y="29210"/>
                  </a:cubicBezTo>
                  <a:cubicBezTo>
                    <a:pt x="564240" y="29210"/>
                    <a:pt x="479714" y="26670"/>
                    <a:pt x="395188" y="33020"/>
                  </a:cubicBezTo>
                  <a:cubicBezTo>
                    <a:pt x="351004" y="36830"/>
                    <a:pt x="308740" y="36830"/>
                    <a:pt x="266477" y="38100"/>
                  </a:cubicBezTo>
                  <a:cubicBezTo>
                    <a:pt x="193477" y="41910"/>
                    <a:pt x="120478" y="45720"/>
                    <a:pt x="49530" y="50800"/>
                  </a:cubicBezTo>
                  <a:cubicBezTo>
                    <a:pt x="36830" y="50800"/>
                    <a:pt x="34290" y="53340"/>
                    <a:pt x="33020" y="71759"/>
                  </a:cubicBezTo>
                  <a:cubicBezTo>
                    <a:pt x="31750" y="111793"/>
                    <a:pt x="31750" y="151827"/>
                    <a:pt x="30480" y="191860"/>
                  </a:cubicBezTo>
                  <a:cubicBezTo>
                    <a:pt x="29210" y="258583"/>
                    <a:pt x="26670" y="323082"/>
                    <a:pt x="25400" y="389805"/>
                  </a:cubicBezTo>
                  <a:cubicBezTo>
                    <a:pt x="20320" y="460976"/>
                    <a:pt x="26670" y="2200217"/>
                    <a:pt x="29210" y="2271388"/>
                  </a:cubicBezTo>
                  <a:cubicBezTo>
                    <a:pt x="29210" y="2347008"/>
                    <a:pt x="29210" y="2424851"/>
                    <a:pt x="30480" y="2500470"/>
                  </a:cubicBezTo>
                  <a:cubicBezTo>
                    <a:pt x="30480" y="2556072"/>
                    <a:pt x="33020" y="2611675"/>
                    <a:pt x="33020" y="2667277"/>
                  </a:cubicBezTo>
                  <a:cubicBezTo>
                    <a:pt x="33020" y="2727328"/>
                    <a:pt x="33020" y="2787378"/>
                    <a:pt x="31750" y="2845606"/>
                  </a:cubicBezTo>
                  <a:cubicBezTo>
                    <a:pt x="31750" y="2849416"/>
                    <a:pt x="31750" y="2851956"/>
                    <a:pt x="31750" y="2855766"/>
                  </a:cubicBezTo>
                  <a:cubicBezTo>
                    <a:pt x="31750" y="2865926"/>
                    <a:pt x="35560" y="2869736"/>
                    <a:pt x="44450" y="2869736"/>
                  </a:cubicBezTo>
                  <a:cubicBezTo>
                    <a:pt x="64767" y="2869736"/>
                    <a:pt x="91662" y="2871006"/>
                    <a:pt x="116635" y="2871006"/>
                  </a:cubicBezTo>
                  <a:cubicBezTo>
                    <a:pt x="153135" y="2871006"/>
                    <a:pt x="191556" y="2868466"/>
                    <a:pt x="228056" y="2871006"/>
                  </a:cubicBezTo>
                  <a:cubicBezTo>
                    <a:pt x="287609" y="2874816"/>
                    <a:pt x="347161" y="2877356"/>
                    <a:pt x="406714" y="2876086"/>
                  </a:cubicBezTo>
                  <a:cubicBezTo>
                    <a:pt x="445135" y="2874816"/>
                    <a:pt x="481635" y="2877356"/>
                    <a:pt x="520056" y="2877356"/>
                  </a:cubicBezTo>
                  <a:cubicBezTo>
                    <a:pt x="575767" y="2877356"/>
                    <a:pt x="631477" y="2876086"/>
                    <a:pt x="687187" y="2877356"/>
                  </a:cubicBezTo>
                  <a:cubicBezTo>
                    <a:pt x="769793" y="2878626"/>
                    <a:pt x="1676528" y="2868466"/>
                    <a:pt x="1761055" y="2871006"/>
                  </a:cubicBezTo>
                  <a:cubicBezTo>
                    <a:pt x="1797555" y="2872276"/>
                    <a:pt x="1834054" y="2873546"/>
                    <a:pt x="1868633" y="2873546"/>
                  </a:cubicBezTo>
                  <a:cubicBezTo>
                    <a:pt x="1932028" y="2876086"/>
                    <a:pt x="1993502" y="2872276"/>
                    <a:pt x="2056896" y="2876086"/>
                  </a:cubicBezTo>
                  <a:cubicBezTo>
                    <a:pt x="2108765" y="2878626"/>
                    <a:pt x="2160633" y="2878626"/>
                    <a:pt x="2212501" y="2881166"/>
                  </a:cubicBezTo>
                  <a:cubicBezTo>
                    <a:pt x="2289343" y="2884976"/>
                    <a:pt x="2366186" y="2887516"/>
                    <a:pt x="2443027" y="2888786"/>
                  </a:cubicBezTo>
                  <a:cubicBezTo>
                    <a:pt x="2471843" y="2888786"/>
                    <a:pt x="2490984" y="2887516"/>
                    <a:pt x="2511304" y="288751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144000" y="790575"/>
            <a:ext cx="7814637" cy="4352925"/>
            <a:chOff x="0" y="0"/>
            <a:chExt cx="2553803" cy="1422525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530943" cy="1394585"/>
            </a:xfrm>
            <a:custGeom>
              <a:avLst/>
              <a:gdLst/>
              <a:ahLst/>
              <a:cxnLst/>
              <a:rect l="l" t="t" r="r" b="b"/>
              <a:pathLst>
                <a:path w="2530943" h="1394585">
                  <a:moveTo>
                    <a:pt x="2530943" y="1394585"/>
                  </a:moveTo>
                  <a:lnTo>
                    <a:pt x="0" y="1386965"/>
                  </a:lnTo>
                  <a:lnTo>
                    <a:pt x="0" y="49690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2560153" cy="1421254"/>
            </a:xfrm>
            <a:custGeom>
              <a:avLst/>
              <a:gdLst/>
              <a:ahLst/>
              <a:cxnLst/>
              <a:rect l="l" t="t" r="r" b="b"/>
              <a:pathLst>
                <a:path w="2560153" h="1421254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382"/>
                    <a:pt x="2532213" y="113399"/>
                    <a:pt x="2534753" y="141379"/>
                  </a:cubicBezTo>
                  <a:cubicBezTo>
                    <a:pt x="2534753" y="181796"/>
                    <a:pt x="2547453" y="978719"/>
                    <a:pt x="2553803" y="1019135"/>
                  </a:cubicBezTo>
                  <a:cubicBezTo>
                    <a:pt x="2560153" y="1080278"/>
                    <a:pt x="2556343" y="1142456"/>
                    <a:pt x="2556343" y="1203599"/>
                  </a:cubicBezTo>
                  <a:cubicBezTo>
                    <a:pt x="2556343" y="1257487"/>
                    <a:pt x="2557613" y="1307230"/>
                    <a:pt x="2558883" y="1360294"/>
                  </a:cubicBezTo>
                  <a:cubicBezTo>
                    <a:pt x="2558883" y="1381884"/>
                    <a:pt x="2558883" y="1395854"/>
                    <a:pt x="2558883" y="1419984"/>
                  </a:cubicBezTo>
                  <a:cubicBezTo>
                    <a:pt x="2536023" y="1419984"/>
                    <a:pt x="2515703" y="1421254"/>
                    <a:pt x="2492640" y="1419984"/>
                  </a:cubicBezTo>
                  <a:cubicBezTo>
                    <a:pt x="2366498" y="1414904"/>
                    <a:pt x="2238414" y="1421254"/>
                    <a:pt x="2112272" y="1416175"/>
                  </a:cubicBezTo>
                  <a:cubicBezTo>
                    <a:pt x="2036586" y="1412364"/>
                    <a:pt x="1962841" y="1414904"/>
                    <a:pt x="1887156" y="1412364"/>
                  </a:cubicBezTo>
                  <a:cubicBezTo>
                    <a:pt x="1852224" y="1411094"/>
                    <a:pt x="1817292" y="1409825"/>
                    <a:pt x="1782361" y="1408554"/>
                  </a:cubicBezTo>
                  <a:cubicBezTo>
                    <a:pt x="1761013" y="1408554"/>
                    <a:pt x="1741607" y="1409825"/>
                    <a:pt x="1720260" y="1409825"/>
                  </a:cubicBezTo>
                  <a:cubicBezTo>
                    <a:pt x="1665921" y="1408554"/>
                    <a:pt x="1516491" y="1409825"/>
                    <a:pt x="1462153" y="1408554"/>
                  </a:cubicBezTo>
                  <a:cubicBezTo>
                    <a:pt x="1423340" y="1407284"/>
                    <a:pt x="647078" y="1416175"/>
                    <a:pt x="608265" y="1414904"/>
                  </a:cubicBezTo>
                  <a:cubicBezTo>
                    <a:pt x="598562" y="1414904"/>
                    <a:pt x="586918" y="1416175"/>
                    <a:pt x="577214" y="1416175"/>
                  </a:cubicBezTo>
                  <a:cubicBezTo>
                    <a:pt x="553927" y="1416175"/>
                    <a:pt x="532579" y="1417444"/>
                    <a:pt x="509292" y="1417444"/>
                  </a:cubicBezTo>
                  <a:cubicBezTo>
                    <a:pt x="451072" y="1417444"/>
                    <a:pt x="394793" y="1416175"/>
                    <a:pt x="336573" y="1414904"/>
                  </a:cubicBezTo>
                  <a:cubicBezTo>
                    <a:pt x="301642" y="1413634"/>
                    <a:pt x="266710" y="1412364"/>
                    <a:pt x="233719" y="1411094"/>
                  </a:cubicBezTo>
                  <a:cubicBezTo>
                    <a:pt x="171618" y="1409825"/>
                    <a:pt x="109517" y="1408554"/>
                    <a:pt x="48260" y="1408554"/>
                  </a:cubicBezTo>
                  <a:cubicBezTo>
                    <a:pt x="38100" y="1408554"/>
                    <a:pt x="29210" y="1408554"/>
                    <a:pt x="19050" y="1407284"/>
                  </a:cubicBezTo>
                  <a:cubicBezTo>
                    <a:pt x="10160" y="1406014"/>
                    <a:pt x="5080" y="1399664"/>
                    <a:pt x="7620" y="1390775"/>
                  </a:cubicBezTo>
                  <a:cubicBezTo>
                    <a:pt x="16510" y="1359045"/>
                    <a:pt x="12700" y="1333138"/>
                    <a:pt x="11430" y="1306194"/>
                  </a:cubicBezTo>
                  <a:cubicBezTo>
                    <a:pt x="10160" y="1251269"/>
                    <a:pt x="6350" y="1197381"/>
                    <a:pt x="7620" y="1142456"/>
                  </a:cubicBezTo>
                  <a:cubicBezTo>
                    <a:pt x="5080" y="1074060"/>
                    <a:pt x="0" y="227393"/>
                    <a:pt x="7620" y="157960"/>
                  </a:cubicBezTo>
                  <a:cubicBezTo>
                    <a:pt x="8890" y="144488"/>
                    <a:pt x="7620" y="129980"/>
                    <a:pt x="8890" y="116508"/>
                  </a:cubicBezTo>
                  <a:cubicBezTo>
                    <a:pt x="10160" y="94745"/>
                    <a:pt x="12700" y="709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03475"/>
                  </a:moveTo>
                  <a:cubicBezTo>
                    <a:pt x="2537293" y="1386964"/>
                    <a:pt x="2538563" y="1374264"/>
                    <a:pt x="2538563" y="1361564"/>
                  </a:cubicBezTo>
                  <a:cubicBezTo>
                    <a:pt x="2537293" y="1302048"/>
                    <a:pt x="2536023" y="1247124"/>
                    <a:pt x="2536023" y="1188054"/>
                  </a:cubicBezTo>
                  <a:cubicBezTo>
                    <a:pt x="2536023" y="1161110"/>
                    <a:pt x="2538563" y="1134166"/>
                    <a:pt x="2537293" y="1107222"/>
                  </a:cubicBezTo>
                  <a:cubicBezTo>
                    <a:pt x="2537293" y="1082350"/>
                    <a:pt x="2536023" y="1056442"/>
                    <a:pt x="2534753" y="1031571"/>
                  </a:cubicBezTo>
                  <a:cubicBezTo>
                    <a:pt x="2529673" y="993228"/>
                    <a:pt x="2518243" y="199413"/>
                    <a:pt x="2518243" y="161069"/>
                  </a:cubicBezTo>
                  <a:cubicBezTo>
                    <a:pt x="2515703" y="128944"/>
                    <a:pt x="2513163" y="95782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6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01"/>
                  </a:cubicBezTo>
                  <a:cubicBezTo>
                    <a:pt x="31750" y="86455"/>
                    <a:pt x="31750" y="105109"/>
                    <a:pt x="30480" y="123762"/>
                  </a:cubicBezTo>
                  <a:cubicBezTo>
                    <a:pt x="29210" y="154851"/>
                    <a:pt x="26670" y="184905"/>
                    <a:pt x="25400" y="215994"/>
                  </a:cubicBezTo>
                  <a:cubicBezTo>
                    <a:pt x="20320" y="249156"/>
                    <a:pt x="26670" y="1059552"/>
                    <a:pt x="29210" y="1092713"/>
                  </a:cubicBezTo>
                  <a:cubicBezTo>
                    <a:pt x="29210" y="1127948"/>
                    <a:pt x="29210" y="1164219"/>
                    <a:pt x="30480" y="1199454"/>
                  </a:cubicBezTo>
                  <a:cubicBezTo>
                    <a:pt x="30480" y="1225361"/>
                    <a:pt x="33020" y="1251269"/>
                    <a:pt x="33020" y="1277177"/>
                  </a:cubicBezTo>
                  <a:cubicBezTo>
                    <a:pt x="33020" y="1305157"/>
                    <a:pt x="33020" y="1333138"/>
                    <a:pt x="31750" y="1361564"/>
                  </a:cubicBezTo>
                  <a:cubicBezTo>
                    <a:pt x="31750" y="1365375"/>
                    <a:pt x="31750" y="1367914"/>
                    <a:pt x="31750" y="1371725"/>
                  </a:cubicBezTo>
                  <a:cubicBezTo>
                    <a:pt x="31750" y="1381884"/>
                    <a:pt x="35560" y="1385694"/>
                    <a:pt x="44450" y="1385694"/>
                  </a:cubicBezTo>
                  <a:cubicBezTo>
                    <a:pt x="64882" y="1385694"/>
                    <a:pt x="92051" y="1386964"/>
                    <a:pt x="117279" y="1386964"/>
                  </a:cubicBezTo>
                  <a:cubicBezTo>
                    <a:pt x="154152" y="1386964"/>
                    <a:pt x="192965" y="1384425"/>
                    <a:pt x="229837" y="1386964"/>
                  </a:cubicBezTo>
                  <a:cubicBezTo>
                    <a:pt x="289998" y="1390775"/>
                    <a:pt x="350158" y="1393314"/>
                    <a:pt x="410318" y="1392044"/>
                  </a:cubicBezTo>
                  <a:cubicBezTo>
                    <a:pt x="449131" y="1390775"/>
                    <a:pt x="486004" y="1393314"/>
                    <a:pt x="524817" y="1393314"/>
                  </a:cubicBezTo>
                  <a:cubicBezTo>
                    <a:pt x="581096" y="1393314"/>
                    <a:pt x="637375" y="1392044"/>
                    <a:pt x="693654" y="1393314"/>
                  </a:cubicBezTo>
                  <a:cubicBezTo>
                    <a:pt x="777102" y="1394584"/>
                    <a:pt x="1693091" y="1384425"/>
                    <a:pt x="1778479" y="1386964"/>
                  </a:cubicBezTo>
                  <a:cubicBezTo>
                    <a:pt x="1815352" y="1388234"/>
                    <a:pt x="1852224" y="1389505"/>
                    <a:pt x="1887156" y="1389505"/>
                  </a:cubicBezTo>
                  <a:cubicBezTo>
                    <a:pt x="1951198" y="1392044"/>
                    <a:pt x="2013299" y="1388234"/>
                    <a:pt x="2077340" y="1392044"/>
                  </a:cubicBezTo>
                  <a:cubicBezTo>
                    <a:pt x="2129738" y="1394584"/>
                    <a:pt x="2182135" y="1394584"/>
                    <a:pt x="2234533" y="1397125"/>
                  </a:cubicBezTo>
                  <a:cubicBezTo>
                    <a:pt x="2312159" y="1400934"/>
                    <a:pt x="2389785" y="1403475"/>
                    <a:pt x="2467412" y="1404744"/>
                  </a:cubicBezTo>
                  <a:cubicBezTo>
                    <a:pt x="2496521" y="1404745"/>
                    <a:pt x="2515703" y="1403475"/>
                    <a:pt x="2536023" y="14034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0" y="5237621"/>
            <a:ext cx="7814637" cy="4447046"/>
            <a:chOff x="0" y="0"/>
            <a:chExt cx="2553803" cy="1453283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530943" cy="1425343"/>
            </a:xfrm>
            <a:custGeom>
              <a:avLst/>
              <a:gdLst/>
              <a:ahLst/>
              <a:cxnLst/>
              <a:rect l="l" t="t" r="r" b="b"/>
              <a:pathLst>
                <a:path w="2530943" h="1425343">
                  <a:moveTo>
                    <a:pt x="2530943" y="1425343"/>
                  </a:moveTo>
                  <a:lnTo>
                    <a:pt x="0" y="1417723"/>
                  </a:lnTo>
                  <a:lnTo>
                    <a:pt x="0" y="50757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2560153" cy="1452013"/>
            </a:xfrm>
            <a:custGeom>
              <a:avLst/>
              <a:gdLst/>
              <a:ahLst/>
              <a:cxnLst/>
              <a:rect l="l" t="t" r="r" b="b"/>
              <a:pathLst>
                <a:path w="2560153" h="1452013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858"/>
                    <a:pt x="2532213" y="114564"/>
                    <a:pt x="2534753" y="143209"/>
                  </a:cubicBezTo>
                  <a:cubicBezTo>
                    <a:pt x="2534753" y="184586"/>
                    <a:pt x="2547453" y="1000441"/>
                    <a:pt x="2553803" y="1041817"/>
                  </a:cubicBezTo>
                  <a:cubicBezTo>
                    <a:pt x="2560153" y="1104412"/>
                    <a:pt x="2556343" y="1168068"/>
                    <a:pt x="2556343" y="1230662"/>
                  </a:cubicBezTo>
                  <a:cubicBezTo>
                    <a:pt x="2556343" y="1285831"/>
                    <a:pt x="2557613" y="1336755"/>
                    <a:pt x="2558883" y="1391053"/>
                  </a:cubicBezTo>
                  <a:cubicBezTo>
                    <a:pt x="2558883" y="1412643"/>
                    <a:pt x="2558883" y="1426613"/>
                    <a:pt x="2558883" y="1450743"/>
                  </a:cubicBezTo>
                  <a:cubicBezTo>
                    <a:pt x="2536023" y="1450743"/>
                    <a:pt x="2515703" y="1452013"/>
                    <a:pt x="2492640" y="1450743"/>
                  </a:cubicBezTo>
                  <a:cubicBezTo>
                    <a:pt x="2366498" y="1445663"/>
                    <a:pt x="2238414" y="1452013"/>
                    <a:pt x="2112272" y="1446933"/>
                  </a:cubicBezTo>
                  <a:cubicBezTo>
                    <a:pt x="2036586" y="1443123"/>
                    <a:pt x="1962841" y="1445663"/>
                    <a:pt x="1887156" y="1443123"/>
                  </a:cubicBezTo>
                  <a:cubicBezTo>
                    <a:pt x="1852224" y="1441853"/>
                    <a:pt x="1817292" y="1440583"/>
                    <a:pt x="1782361" y="1439313"/>
                  </a:cubicBezTo>
                  <a:cubicBezTo>
                    <a:pt x="1761013" y="1439313"/>
                    <a:pt x="1741607" y="1440583"/>
                    <a:pt x="1720260" y="1440583"/>
                  </a:cubicBezTo>
                  <a:cubicBezTo>
                    <a:pt x="1665921" y="1439313"/>
                    <a:pt x="1516491" y="1440583"/>
                    <a:pt x="1462153" y="1439313"/>
                  </a:cubicBezTo>
                  <a:cubicBezTo>
                    <a:pt x="1423340" y="1438043"/>
                    <a:pt x="647078" y="1446933"/>
                    <a:pt x="608265" y="1445663"/>
                  </a:cubicBezTo>
                  <a:cubicBezTo>
                    <a:pt x="598562" y="1445663"/>
                    <a:pt x="586918" y="1446933"/>
                    <a:pt x="577214" y="1446933"/>
                  </a:cubicBezTo>
                  <a:cubicBezTo>
                    <a:pt x="553927" y="1446933"/>
                    <a:pt x="532579" y="1448203"/>
                    <a:pt x="509292" y="1448203"/>
                  </a:cubicBezTo>
                  <a:cubicBezTo>
                    <a:pt x="451072" y="1448203"/>
                    <a:pt x="394793" y="1446933"/>
                    <a:pt x="336573" y="1445663"/>
                  </a:cubicBezTo>
                  <a:cubicBezTo>
                    <a:pt x="301642" y="1444393"/>
                    <a:pt x="266710" y="1443123"/>
                    <a:pt x="233719" y="1441853"/>
                  </a:cubicBezTo>
                  <a:cubicBezTo>
                    <a:pt x="171618" y="1440583"/>
                    <a:pt x="109517" y="1439313"/>
                    <a:pt x="48260" y="1439313"/>
                  </a:cubicBezTo>
                  <a:cubicBezTo>
                    <a:pt x="38100" y="1439313"/>
                    <a:pt x="29210" y="1439313"/>
                    <a:pt x="19050" y="1438043"/>
                  </a:cubicBezTo>
                  <a:cubicBezTo>
                    <a:pt x="10160" y="1436773"/>
                    <a:pt x="5080" y="1430423"/>
                    <a:pt x="7620" y="1421533"/>
                  </a:cubicBezTo>
                  <a:cubicBezTo>
                    <a:pt x="16510" y="1389802"/>
                    <a:pt x="12700" y="1363279"/>
                    <a:pt x="11430" y="1335695"/>
                  </a:cubicBezTo>
                  <a:cubicBezTo>
                    <a:pt x="10160" y="1279465"/>
                    <a:pt x="6350" y="1224297"/>
                    <a:pt x="7620" y="1168068"/>
                  </a:cubicBezTo>
                  <a:cubicBezTo>
                    <a:pt x="5080" y="1098046"/>
                    <a:pt x="0" y="231266"/>
                    <a:pt x="7620" y="160184"/>
                  </a:cubicBezTo>
                  <a:cubicBezTo>
                    <a:pt x="8890" y="146392"/>
                    <a:pt x="7620" y="131539"/>
                    <a:pt x="8890" y="117747"/>
                  </a:cubicBezTo>
                  <a:cubicBezTo>
                    <a:pt x="10160" y="95468"/>
                    <a:pt x="12700" y="7106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34233"/>
                  </a:moveTo>
                  <a:cubicBezTo>
                    <a:pt x="2537293" y="1417723"/>
                    <a:pt x="2538563" y="1405023"/>
                    <a:pt x="2538563" y="1392323"/>
                  </a:cubicBezTo>
                  <a:cubicBezTo>
                    <a:pt x="2537293" y="1331451"/>
                    <a:pt x="2536023" y="1275221"/>
                    <a:pt x="2536023" y="1214749"/>
                  </a:cubicBezTo>
                  <a:cubicBezTo>
                    <a:pt x="2536023" y="1187164"/>
                    <a:pt x="2538563" y="1159580"/>
                    <a:pt x="2537293" y="1131996"/>
                  </a:cubicBezTo>
                  <a:cubicBezTo>
                    <a:pt x="2537293" y="1106534"/>
                    <a:pt x="2536023" y="1080010"/>
                    <a:pt x="2534753" y="1054548"/>
                  </a:cubicBezTo>
                  <a:cubicBezTo>
                    <a:pt x="2529673" y="1015294"/>
                    <a:pt x="2518243" y="202621"/>
                    <a:pt x="2518243" y="163367"/>
                  </a:cubicBezTo>
                  <a:cubicBezTo>
                    <a:pt x="2515703" y="130478"/>
                    <a:pt x="2513163" y="9652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6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83"/>
                  </a:cubicBezTo>
                  <a:cubicBezTo>
                    <a:pt x="31750" y="86980"/>
                    <a:pt x="31750" y="106077"/>
                    <a:pt x="30480" y="125174"/>
                  </a:cubicBezTo>
                  <a:cubicBezTo>
                    <a:pt x="29210" y="157001"/>
                    <a:pt x="26670" y="187768"/>
                    <a:pt x="25400" y="219596"/>
                  </a:cubicBezTo>
                  <a:cubicBezTo>
                    <a:pt x="20320" y="253546"/>
                    <a:pt x="26670" y="1083193"/>
                    <a:pt x="29210" y="1117143"/>
                  </a:cubicBezTo>
                  <a:cubicBezTo>
                    <a:pt x="29210" y="1153215"/>
                    <a:pt x="29210" y="1190347"/>
                    <a:pt x="30480" y="1226419"/>
                  </a:cubicBezTo>
                  <a:cubicBezTo>
                    <a:pt x="30480" y="1252942"/>
                    <a:pt x="33020" y="1279465"/>
                    <a:pt x="33020" y="1305989"/>
                  </a:cubicBezTo>
                  <a:cubicBezTo>
                    <a:pt x="33020" y="1334634"/>
                    <a:pt x="33020" y="1363279"/>
                    <a:pt x="31750" y="1392323"/>
                  </a:cubicBezTo>
                  <a:cubicBezTo>
                    <a:pt x="31750" y="1396133"/>
                    <a:pt x="31750" y="1398673"/>
                    <a:pt x="31750" y="1402483"/>
                  </a:cubicBezTo>
                  <a:cubicBezTo>
                    <a:pt x="31750" y="1412643"/>
                    <a:pt x="35560" y="1416453"/>
                    <a:pt x="44450" y="1416453"/>
                  </a:cubicBezTo>
                  <a:cubicBezTo>
                    <a:pt x="64882" y="1416453"/>
                    <a:pt x="92051" y="1417723"/>
                    <a:pt x="117279" y="1417723"/>
                  </a:cubicBezTo>
                  <a:cubicBezTo>
                    <a:pt x="154152" y="1417723"/>
                    <a:pt x="192965" y="1415183"/>
                    <a:pt x="229837" y="1417723"/>
                  </a:cubicBezTo>
                  <a:cubicBezTo>
                    <a:pt x="289998" y="1421533"/>
                    <a:pt x="350158" y="1424073"/>
                    <a:pt x="410318" y="1422803"/>
                  </a:cubicBezTo>
                  <a:cubicBezTo>
                    <a:pt x="449131" y="1421533"/>
                    <a:pt x="486004" y="1424073"/>
                    <a:pt x="524817" y="1424073"/>
                  </a:cubicBezTo>
                  <a:cubicBezTo>
                    <a:pt x="581096" y="1424073"/>
                    <a:pt x="637375" y="1422803"/>
                    <a:pt x="693654" y="1424073"/>
                  </a:cubicBezTo>
                  <a:cubicBezTo>
                    <a:pt x="777102" y="1425343"/>
                    <a:pt x="1693091" y="1415183"/>
                    <a:pt x="1778479" y="1417723"/>
                  </a:cubicBezTo>
                  <a:cubicBezTo>
                    <a:pt x="1815352" y="1418993"/>
                    <a:pt x="1852224" y="1420263"/>
                    <a:pt x="1887156" y="1420263"/>
                  </a:cubicBezTo>
                  <a:cubicBezTo>
                    <a:pt x="1951198" y="1422803"/>
                    <a:pt x="2013299" y="1418993"/>
                    <a:pt x="2077340" y="1422803"/>
                  </a:cubicBezTo>
                  <a:cubicBezTo>
                    <a:pt x="2129738" y="1425343"/>
                    <a:pt x="2182135" y="1425343"/>
                    <a:pt x="2234533" y="1427883"/>
                  </a:cubicBezTo>
                  <a:cubicBezTo>
                    <a:pt x="2312159" y="1431693"/>
                    <a:pt x="2389785" y="1434233"/>
                    <a:pt x="2467412" y="1435503"/>
                  </a:cubicBezTo>
                  <a:cubicBezTo>
                    <a:pt x="2496521" y="1435503"/>
                    <a:pt x="2515703" y="1434233"/>
                    <a:pt x="2536023" y="143423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1594429" y="1709561"/>
            <a:ext cx="2476028" cy="2986437"/>
          </a:xfrm>
          <a:custGeom>
            <a:avLst/>
            <a:gdLst/>
            <a:ahLst/>
            <a:cxnLst/>
            <a:rect l="l" t="t" r="r" b="b"/>
            <a:pathLst>
              <a:path w="2476028" h="2986437">
                <a:moveTo>
                  <a:pt x="0" y="0"/>
                </a:moveTo>
                <a:lnTo>
                  <a:pt x="2476029" y="0"/>
                </a:lnTo>
                <a:lnTo>
                  <a:pt x="2476029" y="2986438"/>
                </a:lnTo>
                <a:lnTo>
                  <a:pt x="0" y="29864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983752" y="5895836"/>
            <a:ext cx="3529788" cy="5015685"/>
          </a:xfrm>
          <a:custGeom>
            <a:avLst/>
            <a:gdLst/>
            <a:ahLst/>
            <a:cxnLst/>
            <a:rect l="l" t="t" r="r" b="b"/>
            <a:pathLst>
              <a:path w="3529788" h="5015685">
                <a:moveTo>
                  <a:pt x="0" y="0"/>
                </a:moveTo>
                <a:lnTo>
                  <a:pt x="3529789" y="0"/>
                </a:lnTo>
                <a:lnTo>
                  <a:pt x="3529789" y="5015685"/>
                </a:lnTo>
                <a:lnTo>
                  <a:pt x="0" y="5015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760690" y="1071270"/>
            <a:ext cx="1591013" cy="2048661"/>
          </a:xfrm>
          <a:custGeom>
            <a:avLst/>
            <a:gdLst/>
            <a:ahLst/>
            <a:cxnLst/>
            <a:rect l="l" t="t" r="r" b="b"/>
            <a:pathLst>
              <a:path w="1591013" h="2048661">
                <a:moveTo>
                  <a:pt x="0" y="0"/>
                </a:moveTo>
                <a:lnTo>
                  <a:pt x="1591013" y="0"/>
                </a:lnTo>
                <a:lnTo>
                  <a:pt x="1591013" y="2048660"/>
                </a:lnTo>
                <a:lnTo>
                  <a:pt x="0" y="20486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8764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28211" y="3750888"/>
            <a:ext cx="6179004" cy="4652790"/>
          </a:xfrm>
          <a:custGeom>
            <a:avLst/>
            <a:gdLst/>
            <a:ahLst/>
            <a:cxnLst/>
            <a:rect l="l" t="t" r="r" b="b"/>
            <a:pathLst>
              <a:path w="6179004" h="4652790">
                <a:moveTo>
                  <a:pt x="0" y="0"/>
                </a:moveTo>
                <a:lnTo>
                  <a:pt x="6179004" y="0"/>
                </a:lnTo>
                <a:lnTo>
                  <a:pt x="6179004" y="4652791"/>
                </a:lnTo>
                <a:lnTo>
                  <a:pt x="0" y="46527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473751" y="1192681"/>
            <a:ext cx="2637998" cy="3503318"/>
          </a:xfrm>
          <a:custGeom>
            <a:avLst/>
            <a:gdLst/>
            <a:ahLst/>
            <a:cxnLst/>
            <a:rect l="l" t="t" r="r" b="b"/>
            <a:pathLst>
              <a:path w="2637998" h="3503318">
                <a:moveTo>
                  <a:pt x="0" y="0"/>
                </a:moveTo>
                <a:lnTo>
                  <a:pt x="2637999" y="0"/>
                </a:lnTo>
                <a:lnTo>
                  <a:pt x="2637999" y="3503318"/>
                </a:lnTo>
                <a:lnTo>
                  <a:pt x="0" y="35033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778625" y="1177608"/>
            <a:ext cx="2649348" cy="3518390"/>
          </a:xfrm>
          <a:custGeom>
            <a:avLst/>
            <a:gdLst/>
            <a:ahLst/>
            <a:cxnLst/>
            <a:rect l="l" t="t" r="r" b="b"/>
            <a:pathLst>
              <a:path w="2649348" h="3518390">
                <a:moveTo>
                  <a:pt x="0" y="0"/>
                </a:moveTo>
                <a:lnTo>
                  <a:pt x="2649348" y="0"/>
                </a:lnTo>
                <a:lnTo>
                  <a:pt x="2649348" y="3518391"/>
                </a:lnTo>
                <a:lnTo>
                  <a:pt x="0" y="35183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632933" y="5518424"/>
            <a:ext cx="2925738" cy="3885442"/>
          </a:xfrm>
          <a:custGeom>
            <a:avLst/>
            <a:gdLst/>
            <a:ahLst/>
            <a:cxnLst/>
            <a:rect l="l" t="t" r="r" b="b"/>
            <a:pathLst>
              <a:path w="2925738" h="3885442">
                <a:moveTo>
                  <a:pt x="0" y="0"/>
                </a:moveTo>
                <a:lnTo>
                  <a:pt x="2925738" y="0"/>
                </a:lnTo>
                <a:lnTo>
                  <a:pt x="2925738" y="3885442"/>
                </a:lnTo>
                <a:lnTo>
                  <a:pt x="0" y="38854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259801" y="5518424"/>
            <a:ext cx="2925738" cy="3885442"/>
          </a:xfrm>
          <a:custGeom>
            <a:avLst/>
            <a:gdLst/>
            <a:ahLst/>
            <a:cxnLst/>
            <a:rect l="l" t="t" r="r" b="b"/>
            <a:pathLst>
              <a:path w="2925738" h="3885442">
                <a:moveTo>
                  <a:pt x="0" y="0"/>
                </a:moveTo>
                <a:lnTo>
                  <a:pt x="2925738" y="0"/>
                </a:lnTo>
                <a:lnTo>
                  <a:pt x="2925738" y="3885442"/>
                </a:lnTo>
                <a:lnTo>
                  <a:pt x="0" y="388544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748578" y="2357831"/>
            <a:ext cx="4000069" cy="76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4"/>
              </a:lnSpc>
              <a:spcBef>
                <a:spcPct val="0"/>
              </a:spcBef>
            </a:pPr>
            <a:r>
              <a:rPr lang="en-US" sz="4496">
                <a:solidFill>
                  <a:srgbClr val="000000"/>
                </a:solidFill>
                <a:latin typeface="More Sugar"/>
              </a:rPr>
              <a:t>Rubble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02066" y="840256"/>
            <a:ext cx="4795133" cy="1788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32"/>
              </a:lnSpc>
              <a:spcBef>
                <a:spcPct val="0"/>
              </a:spcBef>
            </a:pPr>
            <a:r>
              <a:rPr lang="en-US" sz="9451">
                <a:solidFill>
                  <a:srgbClr val="000000"/>
                </a:solidFill>
                <a:latin typeface="Aloja"/>
              </a:rPr>
              <a:t>Pátek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Vlastní</PresentationFormat>
  <Paragraphs>11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More Sugar</vt:lpstr>
      <vt:lpstr>Aloja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Tlapková patrola</dc:title>
  <dc:creator>Jana Hrubcová</dc:creator>
  <cp:lastModifiedBy>Jana Hrubcová</cp:lastModifiedBy>
  <cp:revision>1</cp:revision>
  <dcterms:created xsi:type="dcterms:W3CDTF">2006-08-16T00:00:00Z</dcterms:created>
  <dcterms:modified xsi:type="dcterms:W3CDTF">2023-07-29T10:01:32Z</dcterms:modified>
  <dc:identifier>DAFqAD9RsQ0</dc:identifier>
</cp:coreProperties>
</file>