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 Day Without Sun Text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ropika" panose="020B0604020202020204" charset="-18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image" Target="../media/image12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57068"/>
            <a:chOff x="0" y="0"/>
            <a:chExt cx="4274726" cy="2148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48363"/>
            </a:xfrm>
            <a:custGeom>
              <a:avLst/>
              <a:gdLst/>
              <a:ahLst/>
              <a:cxnLst/>
              <a:rect l="l" t="t" r="r" b="b"/>
              <a:pathLst>
                <a:path w="4274726" h="2148363">
                  <a:moveTo>
                    <a:pt x="32913" y="0"/>
                  </a:moveTo>
                  <a:lnTo>
                    <a:pt x="4241813" y="0"/>
                  </a:lnTo>
                  <a:cubicBezTo>
                    <a:pt x="4259990" y="0"/>
                    <a:pt x="4274726" y="14736"/>
                    <a:pt x="4274726" y="32913"/>
                  </a:cubicBezTo>
                  <a:lnTo>
                    <a:pt x="4274726" y="2115451"/>
                  </a:lnTo>
                  <a:cubicBezTo>
                    <a:pt x="4274726" y="2133628"/>
                    <a:pt x="4259990" y="2148363"/>
                    <a:pt x="4241813" y="2148363"/>
                  </a:cubicBezTo>
                  <a:lnTo>
                    <a:pt x="32913" y="2148363"/>
                  </a:lnTo>
                  <a:cubicBezTo>
                    <a:pt x="14736" y="2148363"/>
                    <a:pt x="0" y="2133628"/>
                    <a:pt x="0" y="2115451"/>
                  </a:cubicBezTo>
                  <a:lnTo>
                    <a:pt x="0" y="32913"/>
                  </a:lnTo>
                  <a:cubicBezTo>
                    <a:pt x="0" y="14736"/>
                    <a:pt x="14736" y="0"/>
                    <a:pt x="3291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86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00056" y="1094359"/>
            <a:ext cx="8844681" cy="4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63"/>
              </a:lnSpc>
              <a:spcBef>
                <a:spcPct val="0"/>
              </a:spcBef>
            </a:pPr>
            <a:r>
              <a:rPr lang="en-US" sz="14259" spc="285">
                <a:solidFill>
                  <a:srgbClr val="BD1710"/>
                </a:solidFill>
                <a:latin typeface="Tropika"/>
              </a:rPr>
              <a:t>VÁNOČNÍ DÍLNIČKY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9144000" y="2454175"/>
            <a:ext cx="9144000" cy="9253890"/>
          </a:xfrm>
          <a:custGeom>
            <a:avLst/>
            <a:gdLst/>
            <a:ahLst/>
            <a:cxnLst/>
            <a:rect l="l" t="t" r="r" b="b"/>
            <a:pathLst>
              <a:path w="9144000" h="9253890">
                <a:moveTo>
                  <a:pt x="9144000" y="0"/>
                </a:moveTo>
                <a:lnTo>
                  <a:pt x="0" y="0"/>
                </a:lnTo>
                <a:lnTo>
                  <a:pt x="0" y="9253890"/>
                </a:lnTo>
                <a:lnTo>
                  <a:pt x="9144000" y="925389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934895" flipH="1" flipV="1">
            <a:off x="85165" y="6395947"/>
            <a:ext cx="3829781" cy="7183646"/>
          </a:xfrm>
          <a:custGeom>
            <a:avLst/>
            <a:gdLst/>
            <a:ahLst/>
            <a:cxnLst/>
            <a:rect l="l" t="t" r="r" b="b"/>
            <a:pathLst>
              <a:path w="3829781" h="7183646">
                <a:moveTo>
                  <a:pt x="3829781" y="7183646"/>
                </a:moveTo>
                <a:lnTo>
                  <a:pt x="0" y="7183646"/>
                </a:lnTo>
                <a:lnTo>
                  <a:pt x="0" y="0"/>
                </a:lnTo>
                <a:lnTo>
                  <a:pt x="3829781" y="0"/>
                </a:lnTo>
                <a:lnTo>
                  <a:pt x="3829781" y="718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14609" y="5932814"/>
            <a:ext cx="8459557" cy="107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659"/>
              </a:lnSpc>
              <a:spcBef>
                <a:spcPct val="0"/>
              </a:spcBef>
            </a:pPr>
            <a:r>
              <a:rPr lang="en-US" sz="6185" spc="439">
                <a:solidFill>
                  <a:srgbClr val="BD1710"/>
                </a:solidFill>
                <a:latin typeface="A Day Without Sun Text Bold"/>
              </a:rPr>
              <a:t>2023</a:t>
            </a:r>
          </a:p>
        </p:txBody>
      </p:sp>
      <p:sp>
        <p:nvSpPr>
          <p:cNvPr id="9" name="Freeform 9"/>
          <p:cNvSpPr/>
          <p:nvPr/>
        </p:nvSpPr>
        <p:spPr>
          <a:xfrm>
            <a:off x="11374166" y="-448473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56188" y="-824714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0" y="0"/>
                </a:lnTo>
                <a:lnTo>
                  <a:pt x="7179770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352712" y="-465621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8312757" y="0"/>
                </a:moveTo>
                <a:lnTo>
                  <a:pt x="0" y="0"/>
                </a:lnTo>
                <a:lnTo>
                  <a:pt x="0" y="2718964"/>
                </a:lnTo>
                <a:lnTo>
                  <a:pt x="8312757" y="2718964"/>
                </a:lnTo>
                <a:lnTo>
                  <a:pt x="831275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247192" y="-227760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7179771" y="0"/>
                </a:moveTo>
                <a:lnTo>
                  <a:pt x="0" y="0"/>
                </a:lnTo>
                <a:lnTo>
                  <a:pt x="0" y="2512920"/>
                </a:lnTo>
                <a:lnTo>
                  <a:pt x="7179771" y="2512920"/>
                </a:lnTo>
                <a:lnTo>
                  <a:pt x="71797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551972">
            <a:off x="14872209" y="-2467195"/>
            <a:ext cx="3727498" cy="6991790"/>
          </a:xfrm>
          <a:custGeom>
            <a:avLst/>
            <a:gdLst/>
            <a:ahLst/>
            <a:cxnLst/>
            <a:rect l="l" t="t" r="r" b="b"/>
            <a:pathLst>
              <a:path w="3727498" h="6991790">
                <a:moveTo>
                  <a:pt x="0" y="0"/>
                </a:moveTo>
                <a:lnTo>
                  <a:pt x="3727498" y="0"/>
                </a:lnTo>
                <a:lnTo>
                  <a:pt x="3727498" y="6991790"/>
                </a:lnTo>
                <a:lnTo>
                  <a:pt x="0" y="699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7537" y="5033546"/>
            <a:ext cx="7217450" cy="3890534"/>
            <a:chOff x="0" y="0"/>
            <a:chExt cx="2095115" cy="1129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5115" cy="1129362"/>
            </a:xfrm>
            <a:custGeom>
              <a:avLst/>
              <a:gdLst/>
              <a:ahLst/>
              <a:cxnLst/>
              <a:rect l="l" t="t" r="r" b="b"/>
              <a:pathLst>
                <a:path w="2095115" h="1129362">
                  <a:moveTo>
                    <a:pt x="74014" y="0"/>
                  </a:moveTo>
                  <a:lnTo>
                    <a:pt x="2021101" y="0"/>
                  </a:lnTo>
                  <a:cubicBezTo>
                    <a:pt x="2040730" y="0"/>
                    <a:pt x="2059556" y="7798"/>
                    <a:pt x="2073437" y="21678"/>
                  </a:cubicBezTo>
                  <a:cubicBezTo>
                    <a:pt x="2087317" y="35559"/>
                    <a:pt x="2095115" y="54384"/>
                    <a:pt x="2095115" y="74014"/>
                  </a:cubicBezTo>
                  <a:lnTo>
                    <a:pt x="2095115" y="1055348"/>
                  </a:lnTo>
                  <a:cubicBezTo>
                    <a:pt x="2095115" y="1074978"/>
                    <a:pt x="2087317" y="1093804"/>
                    <a:pt x="2073437" y="1107684"/>
                  </a:cubicBezTo>
                  <a:cubicBezTo>
                    <a:pt x="2059556" y="1121564"/>
                    <a:pt x="2040730" y="1129362"/>
                    <a:pt x="2021101" y="1129362"/>
                  </a:cubicBezTo>
                  <a:lnTo>
                    <a:pt x="74014" y="1129362"/>
                  </a:lnTo>
                  <a:cubicBezTo>
                    <a:pt x="54384" y="1129362"/>
                    <a:pt x="35559" y="1121564"/>
                    <a:pt x="21678" y="1107684"/>
                  </a:cubicBezTo>
                  <a:cubicBezTo>
                    <a:pt x="7798" y="1093804"/>
                    <a:pt x="0" y="1074978"/>
                    <a:pt x="0" y="1055348"/>
                  </a:cubicBezTo>
                  <a:lnTo>
                    <a:pt x="0" y="74014"/>
                  </a:lnTo>
                  <a:cubicBezTo>
                    <a:pt x="0" y="54384"/>
                    <a:pt x="7798" y="35559"/>
                    <a:pt x="21678" y="21678"/>
                  </a:cubicBezTo>
                  <a:cubicBezTo>
                    <a:pt x="35559" y="7798"/>
                    <a:pt x="54384" y="0"/>
                    <a:pt x="74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95115" cy="1167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73013" y="4984756"/>
            <a:ext cx="7217450" cy="3890534"/>
            <a:chOff x="0" y="0"/>
            <a:chExt cx="2095115" cy="11293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5115" cy="1129362"/>
            </a:xfrm>
            <a:custGeom>
              <a:avLst/>
              <a:gdLst/>
              <a:ahLst/>
              <a:cxnLst/>
              <a:rect l="l" t="t" r="r" b="b"/>
              <a:pathLst>
                <a:path w="2095115" h="1129362">
                  <a:moveTo>
                    <a:pt x="74014" y="0"/>
                  </a:moveTo>
                  <a:lnTo>
                    <a:pt x="2021101" y="0"/>
                  </a:lnTo>
                  <a:cubicBezTo>
                    <a:pt x="2040730" y="0"/>
                    <a:pt x="2059556" y="7798"/>
                    <a:pt x="2073437" y="21678"/>
                  </a:cubicBezTo>
                  <a:cubicBezTo>
                    <a:pt x="2087317" y="35559"/>
                    <a:pt x="2095115" y="54384"/>
                    <a:pt x="2095115" y="74014"/>
                  </a:cubicBezTo>
                  <a:lnTo>
                    <a:pt x="2095115" y="1055348"/>
                  </a:lnTo>
                  <a:cubicBezTo>
                    <a:pt x="2095115" y="1074978"/>
                    <a:pt x="2087317" y="1093804"/>
                    <a:pt x="2073437" y="1107684"/>
                  </a:cubicBezTo>
                  <a:cubicBezTo>
                    <a:pt x="2059556" y="1121564"/>
                    <a:pt x="2040730" y="1129362"/>
                    <a:pt x="2021101" y="1129362"/>
                  </a:cubicBezTo>
                  <a:lnTo>
                    <a:pt x="74014" y="1129362"/>
                  </a:lnTo>
                  <a:cubicBezTo>
                    <a:pt x="54384" y="1129362"/>
                    <a:pt x="35559" y="1121564"/>
                    <a:pt x="21678" y="1107684"/>
                  </a:cubicBezTo>
                  <a:cubicBezTo>
                    <a:pt x="7798" y="1093804"/>
                    <a:pt x="0" y="1074978"/>
                    <a:pt x="0" y="1055348"/>
                  </a:cubicBezTo>
                  <a:lnTo>
                    <a:pt x="0" y="74014"/>
                  </a:lnTo>
                  <a:cubicBezTo>
                    <a:pt x="0" y="54384"/>
                    <a:pt x="7798" y="35559"/>
                    <a:pt x="21678" y="21678"/>
                  </a:cubicBezTo>
                  <a:cubicBezTo>
                    <a:pt x="35559" y="7798"/>
                    <a:pt x="54384" y="0"/>
                    <a:pt x="740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95115" cy="1167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6636" y="3655390"/>
            <a:ext cx="2756313" cy="27563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728638" y="227852"/>
            <a:ext cx="3142236" cy="3012619"/>
          </a:xfrm>
          <a:custGeom>
            <a:avLst/>
            <a:gdLst/>
            <a:ahLst/>
            <a:cxnLst/>
            <a:rect l="l" t="t" r="r" b="b"/>
            <a:pathLst>
              <a:path w="3142236" h="3012619">
                <a:moveTo>
                  <a:pt x="0" y="0"/>
                </a:moveTo>
                <a:lnTo>
                  <a:pt x="3142236" y="0"/>
                </a:lnTo>
                <a:lnTo>
                  <a:pt x="3142236" y="3012619"/>
                </a:lnTo>
                <a:lnTo>
                  <a:pt x="0" y="301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12337" y="8670581"/>
            <a:ext cx="2093926" cy="1616419"/>
          </a:xfrm>
          <a:custGeom>
            <a:avLst/>
            <a:gdLst/>
            <a:ahLst/>
            <a:cxnLst/>
            <a:rect l="l" t="t" r="r" b="b"/>
            <a:pathLst>
              <a:path w="2093926" h="1616419">
                <a:moveTo>
                  <a:pt x="0" y="0"/>
                </a:moveTo>
                <a:lnTo>
                  <a:pt x="2093926" y="0"/>
                </a:lnTo>
                <a:lnTo>
                  <a:pt x="2093926" y="1616419"/>
                </a:lnTo>
                <a:lnTo>
                  <a:pt x="0" y="161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429262">
            <a:off x="16981609" y="324780"/>
            <a:ext cx="497586" cy="1367130"/>
          </a:xfrm>
          <a:custGeom>
            <a:avLst/>
            <a:gdLst/>
            <a:ahLst/>
            <a:cxnLst/>
            <a:rect l="l" t="t" r="r" b="b"/>
            <a:pathLst>
              <a:path w="497586" h="1367130">
                <a:moveTo>
                  <a:pt x="0" y="0"/>
                </a:moveTo>
                <a:lnTo>
                  <a:pt x="497586" y="0"/>
                </a:lnTo>
                <a:lnTo>
                  <a:pt x="497586" y="1367131"/>
                </a:lnTo>
                <a:lnTo>
                  <a:pt x="0" y="136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928105" y="3655390"/>
            <a:ext cx="2756313" cy="275631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24066" y="-203743"/>
            <a:ext cx="1906192" cy="1865685"/>
          </a:xfrm>
          <a:custGeom>
            <a:avLst/>
            <a:gdLst/>
            <a:ahLst/>
            <a:cxnLst/>
            <a:rect l="l" t="t" r="r" b="b"/>
            <a:pathLst>
              <a:path w="1906192" h="1865685">
                <a:moveTo>
                  <a:pt x="0" y="0"/>
                </a:moveTo>
                <a:lnTo>
                  <a:pt x="1906192" y="0"/>
                </a:lnTo>
                <a:lnTo>
                  <a:pt x="1906192" y="1865685"/>
                </a:lnTo>
                <a:lnTo>
                  <a:pt x="0" y="1865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4390792">
            <a:off x="-1137961" y="0"/>
            <a:ext cx="3362648" cy="3956056"/>
          </a:xfrm>
          <a:custGeom>
            <a:avLst/>
            <a:gdLst/>
            <a:ahLst/>
            <a:cxnLst/>
            <a:rect l="l" t="t" r="r" b="b"/>
            <a:pathLst>
              <a:path w="3362648" h="3956056">
                <a:moveTo>
                  <a:pt x="0" y="0"/>
                </a:moveTo>
                <a:lnTo>
                  <a:pt x="3362648" y="0"/>
                </a:lnTo>
                <a:lnTo>
                  <a:pt x="3362648" y="3956056"/>
                </a:lnTo>
                <a:lnTo>
                  <a:pt x="0" y="3956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2048" y="-3331815"/>
            <a:ext cx="4285277" cy="4108510"/>
          </a:xfrm>
          <a:custGeom>
            <a:avLst/>
            <a:gdLst/>
            <a:ahLst/>
            <a:cxnLst/>
            <a:rect l="l" t="t" r="r" b="b"/>
            <a:pathLst>
              <a:path w="4285277" h="4108510">
                <a:moveTo>
                  <a:pt x="0" y="0"/>
                </a:moveTo>
                <a:lnTo>
                  <a:pt x="4285278" y="0"/>
                </a:lnTo>
                <a:lnTo>
                  <a:pt x="4285278" y="4108509"/>
                </a:lnTo>
                <a:lnTo>
                  <a:pt x="0" y="4108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447825" y="9258300"/>
            <a:ext cx="4285277" cy="4108510"/>
          </a:xfrm>
          <a:custGeom>
            <a:avLst/>
            <a:gdLst/>
            <a:ahLst/>
            <a:cxnLst/>
            <a:rect l="l" t="t" r="r" b="b"/>
            <a:pathLst>
              <a:path w="4285277" h="4108510">
                <a:moveTo>
                  <a:pt x="0" y="0"/>
                </a:moveTo>
                <a:lnTo>
                  <a:pt x="4285277" y="0"/>
                </a:lnTo>
                <a:lnTo>
                  <a:pt x="4285277" y="4108510"/>
                </a:lnTo>
                <a:lnTo>
                  <a:pt x="0" y="4108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737547" flipH="1">
            <a:off x="7915851" y="-313638"/>
            <a:ext cx="3163127" cy="2974284"/>
          </a:xfrm>
          <a:custGeom>
            <a:avLst/>
            <a:gdLst/>
            <a:ahLst/>
            <a:cxnLst/>
            <a:rect l="l" t="t" r="r" b="b"/>
            <a:pathLst>
              <a:path w="3163127" h="2974284">
                <a:moveTo>
                  <a:pt x="3163127" y="0"/>
                </a:moveTo>
                <a:lnTo>
                  <a:pt x="0" y="0"/>
                </a:lnTo>
                <a:lnTo>
                  <a:pt x="0" y="2974283"/>
                </a:lnTo>
                <a:lnTo>
                  <a:pt x="3163127" y="2974283"/>
                </a:lnTo>
                <a:lnTo>
                  <a:pt x="316312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35579" y="7388769"/>
            <a:ext cx="3666231" cy="3514999"/>
          </a:xfrm>
          <a:custGeom>
            <a:avLst/>
            <a:gdLst/>
            <a:ahLst/>
            <a:cxnLst/>
            <a:rect l="l" t="t" r="r" b="b"/>
            <a:pathLst>
              <a:path w="3666231" h="3514999">
                <a:moveTo>
                  <a:pt x="0" y="0"/>
                </a:moveTo>
                <a:lnTo>
                  <a:pt x="3666231" y="0"/>
                </a:lnTo>
                <a:lnTo>
                  <a:pt x="3666231" y="3514999"/>
                </a:lnTo>
                <a:lnTo>
                  <a:pt x="0" y="3514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429262">
            <a:off x="671342" y="8981701"/>
            <a:ext cx="678592" cy="1864447"/>
          </a:xfrm>
          <a:custGeom>
            <a:avLst/>
            <a:gdLst/>
            <a:ahLst/>
            <a:cxnLst/>
            <a:rect l="l" t="t" r="r" b="b"/>
            <a:pathLst>
              <a:path w="678592" h="1864447">
                <a:moveTo>
                  <a:pt x="0" y="0"/>
                </a:moveTo>
                <a:lnTo>
                  <a:pt x="678591" y="0"/>
                </a:lnTo>
                <a:lnTo>
                  <a:pt x="678591" y="1864447"/>
                </a:lnTo>
                <a:lnTo>
                  <a:pt x="0" y="1864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68212" y="3553724"/>
            <a:ext cx="7246775" cy="5435081"/>
          </a:xfrm>
          <a:custGeom>
            <a:avLst/>
            <a:gdLst/>
            <a:ahLst/>
            <a:cxnLst/>
            <a:rect l="l" t="t" r="r" b="b"/>
            <a:pathLst>
              <a:path w="7246775" h="5435081">
                <a:moveTo>
                  <a:pt x="0" y="0"/>
                </a:moveTo>
                <a:lnTo>
                  <a:pt x="7246775" y="0"/>
                </a:lnTo>
                <a:lnTo>
                  <a:pt x="7246775" y="5435081"/>
                </a:lnTo>
                <a:lnTo>
                  <a:pt x="0" y="5435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179089" y="3581179"/>
            <a:ext cx="7316989" cy="5487742"/>
          </a:xfrm>
          <a:custGeom>
            <a:avLst/>
            <a:gdLst/>
            <a:ahLst/>
            <a:cxnLst/>
            <a:rect l="l" t="t" r="r" b="b"/>
            <a:pathLst>
              <a:path w="7316989" h="5487742">
                <a:moveTo>
                  <a:pt x="0" y="0"/>
                </a:moveTo>
                <a:lnTo>
                  <a:pt x="7316989" y="0"/>
                </a:lnTo>
                <a:lnTo>
                  <a:pt x="7316989" y="5487742"/>
                </a:lnTo>
                <a:lnTo>
                  <a:pt x="0" y="54877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5223" y="1951391"/>
            <a:ext cx="11572388" cy="6848008"/>
            <a:chOff x="0" y="0"/>
            <a:chExt cx="2069643" cy="1224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9643" cy="1224720"/>
            </a:xfrm>
            <a:custGeom>
              <a:avLst/>
              <a:gdLst/>
              <a:ahLst/>
              <a:cxnLst/>
              <a:rect l="l" t="t" r="r" b="b"/>
              <a:pathLst>
                <a:path w="2069643" h="1224720">
                  <a:moveTo>
                    <a:pt x="15387" y="0"/>
                  </a:moveTo>
                  <a:lnTo>
                    <a:pt x="2054256" y="0"/>
                  </a:lnTo>
                  <a:cubicBezTo>
                    <a:pt x="2058337" y="0"/>
                    <a:pt x="2062251" y="1621"/>
                    <a:pt x="2065137" y="4507"/>
                  </a:cubicBezTo>
                  <a:cubicBezTo>
                    <a:pt x="2068022" y="7392"/>
                    <a:pt x="2069643" y="11306"/>
                    <a:pt x="2069643" y="15387"/>
                  </a:cubicBezTo>
                  <a:lnTo>
                    <a:pt x="2069643" y="1209333"/>
                  </a:lnTo>
                  <a:cubicBezTo>
                    <a:pt x="2069643" y="1213414"/>
                    <a:pt x="2068022" y="1217327"/>
                    <a:pt x="2065137" y="1220213"/>
                  </a:cubicBezTo>
                  <a:cubicBezTo>
                    <a:pt x="2062251" y="1223099"/>
                    <a:pt x="2058337" y="1224720"/>
                    <a:pt x="2054256" y="1224720"/>
                  </a:cubicBezTo>
                  <a:lnTo>
                    <a:pt x="15387" y="1224720"/>
                  </a:lnTo>
                  <a:cubicBezTo>
                    <a:pt x="11306" y="1224720"/>
                    <a:pt x="7392" y="1223099"/>
                    <a:pt x="4507" y="1220213"/>
                  </a:cubicBezTo>
                  <a:cubicBezTo>
                    <a:pt x="1621" y="1217327"/>
                    <a:pt x="0" y="1213414"/>
                    <a:pt x="0" y="1209333"/>
                  </a:cubicBezTo>
                  <a:lnTo>
                    <a:pt x="0" y="15387"/>
                  </a:lnTo>
                  <a:cubicBezTo>
                    <a:pt x="0" y="11306"/>
                    <a:pt x="1621" y="7392"/>
                    <a:pt x="4507" y="4507"/>
                  </a:cubicBezTo>
                  <a:cubicBezTo>
                    <a:pt x="7392" y="1621"/>
                    <a:pt x="11306" y="0"/>
                    <a:pt x="153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69643" cy="1262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55982" y="3179257"/>
            <a:ext cx="9753702" cy="5361634"/>
            <a:chOff x="0" y="0"/>
            <a:chExt cx="1744384" cy="9588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4384" cy="958892"/>
            </a:xfrm>
            <a:custGeom>
              <a:avLst/>
              <a:gdLst/>
              <a:ahLst/>
              <a:cxnLst/>
              <a:rect l="l" t="t" r="r" b="b"/>
              <a:pathLst>
                <a:path w="1744384" h="958892">
                  <a:moveTo>
                    <a:pt x="18256" y="0"/>
                  </a:moveTo>
                  <a:lnTo>
                    <a:pt x="1726128" y="0"/>
                  </a:lnTo>
                  <a:cubicBezTo>
                    <a:pt x="1736210" y="0"/>
                    <a:pt x="1744384" y="8174"/>
                    <a:pt x="1744384" y="18256"/>
                  </a:cubicBezTo>
                  <a:lnTo>
                    <a:pt x="1744384" y="940636"/>
                  </a:lnTo>
                  <a:cubicBezTo>
                    <a:pt x="1744384" y="945478"/>
                    <a:pt x="1742460" y="950121"/>
                    <a:pt x="1739036" y="953545"/>
                  </a:cubicBezTo>
                  <a:cubicBezTo>
                    <a:pt x="1735613" y="956968"/>
                    <a:pt x="1730969" y="958892"/>
                    <a:pt x="1726128" y="958892"/>
                  </a:cubicBezTo>
                  <a:lnTo>
                    <a:pt x="18256" y="958892"/>
                  </a:lnTo>
                  <a:cubicBezTo>
                    <a:pt x="8174" y="958892"/>
                    <a:pt x="0" y="950718"/>
                    <a:pt x="0" y="940636"/>
                  </a:cubicBezTo>
                  <a:lnTo>
                    <a:pt x="0" y="18256"/>
                  </a:lnTo>
                  <a:cubicBezTo>
                    <a:pt x="0" y="8174"/>
                    <a:pt x="8174" y="0"/>
                    <a:pt x="182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BD171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44384" cy="996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30031">
            <a:off x="11287058" y="2836633"/>
            <a:ext cx="5333580" cy="6048000"/>
          </a:xfrm>
          <a:custGeom>
            <a:avLst/>
            <a:gdLst/>
            <a:ahLst/>
            <a:cxnLst/>
            <a:rect l="l" t="t" r="r" b="b"/>
            <a:pathLst>
              <a:path w="5333580" h="6048000">
                <a:moveTo>
                  <a:pt x="0" y="0"/>
                </a:moveTo>
                <a:lnTo>
                  <a:pt x="5333580" y="0"/>
                </a:lnTo>
                <a:lnTo>
                  <a:pt x="533358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74166" y="-448473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114162" y="-540300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8312757" y="0"/>
                </a:moveTo>
                <a:lnTo>
                  <a:pt x="0" y="0"/>
                </a:lnTo>
                <a:lnTo>
                  <a:pt x="0" y="2718965"/>
                </a:lnTo>
                <a:lnTo>
                  <a:pt x="8312757" y="2718965"/>
                </a:lnTo>
                <a:lnTo>
                  <a:pt x="83127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35778" y="-873237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1" y="0"/>
                </a:lnTo>
                <a:lnTo>
                  <a:pt x="7179771" y="2512919"/>
                </a:lnTo>
                <a:lnTo>
                  <a:pt x="0" y="2512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5267" y="3770697"/>
            <a:ext cx="9192201" cy="358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60"/>
              </a:lnSpc>
            </a:pPr>
            <a:r>
              <a:rPr lang="en-US" sz="10329" spc="206">
                <a:solidFill>
                  <a:srgbClr val="BD1710"/>
                </a:solidFill>
                <a:latin typeface="Tropika"/>
              </a:rPr>
              <a:t>Přejeme všem</a:t>
            </a:r>
          </a:p>
          <a:p>
            <a:pPr marL="0" lvl="1" indent="0" algn="ctr">
              <a:lnSpc>
                <a:spcPts val="14460"/>
              </a:lnSpc>
              <a:spcBef>
                <a:spcPct val="0"/>
              </a:spcBef>
            </a:pPr>
            <a:r>
              <a:rPr lang="en-US" sz="10329" spc="206">
                <a:solidFill>
                  <a:srgbClr val="BD1710"/>
                </a:solidFill>
                <a:latin typeface="Tropika"/>
              </a:rPr>
              <a:t>Krásné Vánoce</a:t>
            </a:r>
          </a:p>
        </p:txBody>
      </p:sp>
      <p:sp>
        <p:nvSpPr>
          <p:cNvPr id="13" name="Freeform 13"/>
          <p:cNvSpPr/>
          <p:nvPr/>
        </p:nvSpPr>
        <p:spPr>
          <a:xfrm>
            <a:off x="-2114162" y="-603851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1" y="0"/>
                </a:lnTo>
                <a:lnTo>
                  <a:pt x="7179771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39767" y="1028700"/>
            <a:ext cx="4350911" cy="4301115"/>
          </a:xfrm>
          <a:custGeom>
            <a:avLst/>
            <a:gdLst/>
            <a:ahLst/>
            <a:cxnLst/>
            <a:rect l="l" t="t" r="r" b="b"/>
            <a:pathLst>
              <a:path w="4350911" h="4301115">
                <a:moveTo>
                  <a:pt x="0" y="0"/>
                </a:moveTo>
                <a:lnTo>
                  <a:pt x="4350911" y="0"/>
                </a:lnTo>
                <a:lnTo>
                  <a:pt x="4350911" y="4301115"/>
                </a:lnTo>
                <a:lnTo>
                  <a:pt x="0" y="4301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774" y="1115267"/>
            <a:ext cx="13075978" cy="7240387"/>
            <a:chOff x="0" y="0"/>
            <a:chExt cx="3443879" cy="190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3879" cy="1906933"/>
            </a:xfrm>
            <a:custGeom>
              <a:avLst/>
              <a:gdLst/>
              <a:ahLst/>
              <a:cxnLst/>
              <a:rect l="l" t="t" r="r" b="b"/>
              <a:pathLst>
                <a:path w="3443879" h="1906933">
                  <a:moveTo>
                    <a:pt x="40853" y="0"/>
                  </a:moveTo>
                  <a:lnTo>
                    <a:pt x="3403026" y="0"/>
                  </a:lnTo>
                  <a:cubicBezTo>
                    <a:pt x="3425589" y="0"/>
                    <a:pt x="3443879" y="18290"/>
                    <a:pt x="3443879" y="40853"/>
                  </a:cubicBezTo>
                  <a:lnTo>
                    <a:pt x="3443879" y="1866080"/>
                  </a:lnTo>
                  <a:cubicBezTo>
                    <a:pt x="3443879" y="1888643"/>
                    <a:pt x="3425589" y="1906933"/>
                    <a:pt x="3403026" y="1906933"/>
                  </a:cubicBezTo>
                  <a:lnTo>
                    <a:pt x="40853" y="1906933"/>
                  </a:lnTo>
                  <a:cubicBezTo>
                    <a:pt x="18290" y="1906933"/>
                    <a:pt x="0" y="1888643"/>
                    <a:pt x="0" y="1866080"/>
                  </a:cubicBezTo>
                  <a:lnTo>
                    <a:pt x="0" y="40853"/>
                  </a:lnTo>
                  <a:cubicBezTo>
                    <a:pt x="0" y="18290"/>
                    <a:pt x="18290" y="0"/>
                    <a:pt x="408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3879" cy="1945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429262">
            <a:off x="16889325" y="91857"/>
            <a:ext cx="1081797" cy="2972264"/>
          </a:xfrm>
          <a:custGeom>
            <a:avLst/>
            <a:gdLst/>
            <a:ahLst/>
            <a:cxnLst/>
            <a:rect l="l" t="t" r="r" b="b"/>
            <a:pathLst>
              <a:path w="1081797" h="2972264">
                <a:moveTo>
                  <a:pt x="0" y="0"/>
                </a:moveTo>
                <a:lnTo>
                  <a:pt x="1081797" y="0"/>
                </a:lnTo>
                <a:lnTo>
                  <a:pt x="1081797" y="2972264"/>
                </a:lnTo>
                <a:lnTo>
                  <a:pt x="0" y="297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79549" y="1376240"/>
            <a:ext cx="6744787" cy="6718440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60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011453" y="1356331"/>
            <a:ext cx="7784217" cy="2831509"/>
          </a:xfrm>
          <a:custGeom>
            <a:avLst/>
            <a:gdLst/>
            <a:ahLst/>
            <a:cxnLst/>
            <a:rect l="l" t="t" r="r" b="b"/>
            <a:pathLst>
              <a:path w="7784217" h="2831509">
                <a:moveTo>
                  <a:pt x="0" y="0"/>
                </a:moveTo>
                <a:lnTo>
                  <a:pt x="7784217" y="0"/>
                </a:lnTo>
                <a:lnTo>
                  <a:pt x="7784217" y="2831509"/>
                </a:lnTo>
                <a:lnTo>
                  <a:pt x="0" y="283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9959834" y="5283080"/>
            <a:ext cx="7784217" cy="2831509"/>
          </a:xfrm>
          <a:custGeom>
            <a:avLst/>
            <a:gdLst/>
            <a:ahLst/>
            <a:cxnLst/>
            <a:rect l="l" t="t" r="r" b="b"/>
            <a:pathLst>
              <a:path w="7784217" h="2831509">
                <a:moveTo>
                  <a:pt x="0" y="2831509"/>
                </a:moveTo>
                <a:lnTo>
                  <a:pt x="7784217" y="2831509"/>
                </a:lnTo>
                <a:lnTo>
                  <a:pt x="7784217" y="0"/>
                </a:lnTo>
                <a:lnTo>
                  <a:pt x="0" y="0"/>
                </a:lnTo>
                <a:lnTo>
                  <a:pt x="0" y="2831509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3920">
            <a:off x="14635865" y="6147043"/>
            <a:ext cx="3753385" cy="4888391"/>
          </a:xfrm>
          <a:custGeom>
            <a:avLst/>
            <a:gdLst/>
            <a:ahLst/>
            <a:cxnLst/>
            <a:rect l="l" t="t" r="r" b="b"/>
            <a:pathLst>
              <a:path w="3753385" h="4888391">
                <a:moveTo>
                  <a:pt x="0" y="0"/>
                </a:moveTo>
                <a:lnTo>
                  <a:pt x="3753385" y="0"/>
                </a:lnTo>
                <a:lnTo>
                  <a:pt x="3753385" y="4888391"/>
                </a:lnTo>
                <a:lnTo>
                  <a:pt x="0" y="488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1115267"/>
            <a:ext cx="5390167" cy="7186890"/>
          </a:xfrm>
          <a:custGeom>
            <a:avLst/>
            <a:gdLst/>
            <a:ahLst/>
            <a:cxnLst/>
            <a:rect l="l" t="t" r="r" b="b"/>
            <a:pathLst>
              <a:path w="5390167" h="7186890">
                <a:moveTo>
                  <a:pt x="0" y="0"/>
                </a:moveTo>
                <a:lnTo>
                  <a:pt x="5390167" y="0"/>
                </a:lnTo>
                <a:lnTo>
                  <a:pt x="5390167" y="7186890"/>
                </a:lnTo>
                <a:lnTo>
                  <a:pt x="0" y="7186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95072" y="3305914"/>
            <a:ext cx="5089382" cy="6785843"/>
          </a:xfrm>
          <a:custGeom>
            <a:avLst/>
            <a:gdLst/>
            <a:ahLst/>
            <a:cxnLst/>
            <a:rect l="l" t="t" r="r" b="b"/>
            <a:pathLst>
              <a:path w="5089382" h="6785843">
                <a:moveTo>
                  <a:pt x="0" y="0"/>
                </a:moveTo>
                <a:lnTo>
                  <a:pt x="5089382" y="0"/>
                </a:lnTo>
                <a:lnTo>
                  <a:pt x="5089382" y="6785842"/>
                </a:lnTo>
                <a:lnTo>
                  <a:pt x="0" y="67858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801" y="330195"/>
            <a:ext cx="15337569" cy="9607006"/>
            <a:chOff x="0" y="0"/>
            <a:chExt cx="4039524" cy="2530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9524" cy="2530240"/>
            </a:xfrm>
            <a:custGeom>
              <a:avLst/>
              <a:gdLst/>
              <a:ahLst/>
              <a:cxnLst/>
              <a:rect l="l" t="t" r="r" b="b"/>
              <a:pathLst>
                <a:path w="4039524" h="2530240">
                  <a:moveTo>
                    <a:pt x="34829" y="0"/>
                  </a:moveTo>
                  <a:lnTo>
                    <a:pt x="4004695" y="0"/>
                  </a:lnTo>
                  <a:cubicBezTo>
                    <a:pt x="4023931" y="0"/>
                    <a:pt x="4039524" y="15593"/>
                    <a:pt x="4039524" y="34829"/>
                  </a:cubicBezTo>
                  <a:lnTo>
                    <a:pt x="4039524" y="2495411"/>
                  </a:lnTo>
                  <a:cubicBezTo>
                    <a:pt x="4039524" y="2514647"/>
                    <a:pt x="4023931" y="2530240"/>
                    <a:pt x="4004695" y="2530240"/>
                  </a:cubicBezTo>
                  <a:lnTo>
                    <a:pt x="34829" y="2530240"/>
                  </a:lnTo>
                  <a:cubicBezTo>
                    <a:pt x="15593" y="2530240"/>
                    <a:pt x="0" y="2514647"/>
                    <a:pt x="0" y="2495411"/>
                  </a:cubicBezTo>
                  <a:lnTo>
                    <a:pt x="0" y="34829"/>
                  </a:lnTo>
                  <a:cubicBezTo>
                    <a:pt x="0" y="15593"/>
                    <a:pt x="15593" y="0"/>
                    <a:pt x="34829" y="0"/>
                  </a:cubicBezTo>
                  <a:close/>
                </a:path>
              </a:pathLst>
            </a:custGeom>
            <a:solidFill>
              <a:srgbClr val="F6EB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39524" cy="2568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55402" y="374633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3" y="0"/>
                </a:lnTo>
                <a:lnTo>
                  <a:pt x="1946283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82733" y="4700293"/>
            <a:ext cx="2065930" cy="1388046"/>
          </a:xfrm>
          <a:custGeom>
            <a:avLst/>
            <a:gdLst/>
            <a:ahLst/>
            <a:cxnLst/>
            <a:rect l="l" t="t" r="r" b="b"/>
            <a:pathLst>
              <a:path w="2065930" h="1388046">
                <a:moveTo>
                  <a:pt x="0" y="0"/>
                </a:moveTo>
                <a:lnTo>
                  <a:pt x="2065929" y="0"/>
                </a:lnTo>
                <a:lnTo>
                  <a:pt x="2065929" y="1388046"/>
                </a:lnTo>
                <a:lnTo>
                  <a:pt x="0" y="1388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9997">
            <a:off x="13307139" y="447388"/>
            <a:ext cx="1944609" cy="2614601"/>
          </a:xfrm>
          <a:custGeom>
            <a:avLst/>
            <a:gdLst/>
            <a:ahLst/>
            <a:cxnLst/>
            <a:rect l="l" t="t" r="r" b="b"/>
            <a:pathLst>
              <a:path w="1944609" h="2614601">
                <a:moveTo>
                  <a:pt x="0" y="0"/>
                </a:moveTo>
                <a:lnTo>
                  <a:pt x="1944609" y="0"/>
                </a:lnTo>
                <a:lnTo>
                  <a:pt x="1944609" y="2614600"/>
                </a:lnTo>
                <a:lnTo>
                  <a:pt x="0" y="261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708467">
            <a:off x="14017554" y="-266726"/>
            <a:ext cx="2056494" cy="1381707"/>
          </a:xfrm>
          <a:custGeom>
            <a:avLst/>
            <a:gdLst/>
            <a:ahLst/>
            <a:cxnLst/>
            <a:rect l="l" t="t" r="r" b="b"/>
            <a:pathLst>
              <a:path w="2056494" h="1381707">
                <a:moveTo>
                  <a:pt x="0" y="0"/>
                </a:moveTo>
                <a:lnTo>
                  <a:pt x="2056494" y="0"/>
                </a:lnTo>
                <a:lnTo>
                  <a:pt x="2056494" y="1381707"/>
                </a:lnTo>
                <a:lnTo>
                  <a:pt x="0" y="1381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38643">
            <a:off x="16624012" y="2387845"/>
            <a:ext cx="1038856" cy="2785758"/>
          </a:xfrm>
          <a:custGeom>
            <a:avLst/>
            <a:gdLst/>
            <a:ahLst/>
            <a:cxnLst/>
            <a:rect l="l" t="t" r="r" b="b"/>
            <a:pathLst>
              <a:path w="1038856" h="2785758">
                <a:moveTo>
                  <a:pt x="0" y="0"/>
                </a:moveTo>
                <a:lnTo>
                  <a:pt x="1038855" y="0"/>
                </a:lnTo>
                <a:lnTo>
                  <a:pt x="1038855" y="2785759"/>
                </a:lnTo>
                <a:lnTo>
                  <a:pt x="0" y="2785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53672" y="3515766"/>
            <a:ext cx="5925772" cy="3503060"/>
          </a:xfrm>
          <a:custGeom>
            <a:avLst/>
            <a:gdLst/>
            <a:ahLst/>
            <a:cxnLst/>
            <a:rect l="l" t="t" r="r" b="b"/>
            <a:pathLst>
              <a:path w="5925772" h="3503060">
                <a:moveTo>
                  <a:pt x="0" y="0"/>
                </a:moveTo>
                <a:lnTo>
                  <a:pt x="5925772" y="0"/>
                </a:lnTo>
                <a:lnTo>
                  <a:pt x="5925772" y="3503059"/>
                </a:lnTo>
                <a:lnTo>
                  <a:pt x="0" y="3503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4579" b="-3457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055" y="3515766"/>
            <a:ext cx="5811867" cy="3503060"/>
          </a:xfrm>
          <a:custGeom>
            <a:avLst/>
            <a:gdLst/>
            <a:ahLst/>
            <a:cxnLst/>
            <a:rect l="l" t="t" r="r" b="b"/>
            <a:pathLst>
              <a:path w="5811867" h="3503060">
                <a:moveTo>
                  <a:pt x="0" y="0"/>
                </a:moveTo>
                <a:lnTo>
                  <a:pt x="5811867" y="0"/>
                </a:lnTo>
                <a:lnTo>
                  <a:pt x="5811867" y="3503059"/>
                </a:lnTo>
                <a:lnTo>
                  <a:pt x="0" y="3503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954" b="-3295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4315" y="3249097"/>
            <a:ext cx="6614648" cy="4960986"/>
          </a:xfrm>
          <a:custGeom>
            <a:avLst/>
            <a:gdLst/>
            <a:ahLst/>
            <a:cxnLst/>
            <a:rect l="l" t="t" r="r" b="b"/>
            <a:pathLst>
              <a:path w="6614648" h="4960986">
                <a:moveTo>
                  <a:pt x="0" y="0"/>
                </a:moveTo>
                <a:lnTo>
                  <a:pt x="6614648" y="0"/>
                </a:lnTo>
                <a:lnTo>
                  <a:pt x="6614648" y="4960986"/>
                </a:lnTo>
                <a:lnTo>
                  <a:pt x="0" y="4960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547520" y="3249097"/>
            <a:ext cx="6614648" cy="4960986"/>
          </a:xfrm>
          <a:custGeom>
            <a:avLst/>
            <a:gdLst/>
            <a:ahLst/>
            <a:cxnLst/>
            <a:rect l="l" t="t" r="r" b="b"/>
            <a:pathLst>
              <a:path w="6614648" h="4960986">
                <a:moveTo>
                  <a:pt x="0" y="0"/>
                </a:moveTo>
                <a:lnTo>
                  <a:pt x="6614648" y="0"/>
                </a:lnTo>
                <a:lnTo>
                  <a:pt x="6614648" y="4960986"/>
                </a:lnTo>
                <a:lnTo>
                  <a:pt x="0" y="4960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2655" y="3249097"/>
            <a:ext cx="7367887" cy="5196062"/>
          </a:xfrm>
          <a:custGeom>
            <a:avLst/>
            <a:gdLst/>
            <a:ahLst/>
            <a:cxnLst/>
            <a:rect l="l" t="t" r="r" b="b"/>
            <a:pathLst>
              <a:path w="7367887" h="5196062">
                <a:moveTo>
                  <a:pt x="0" y="0"/>
                </a:moveTo>
                <a:lnTo>
                  <a:pt x="7367887" y="0"/>
                </a:lnTo>
                <a:lnTo>
                  <a:pt x="7367887" y="5196062"/>
                </a:lnTo>
                <a:lnTo>
                  <a:pt x="0" y="5196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79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80542" y="3249097"/>
            <a:ext cx="7433323" cy="5196062"/>
          </a:xfrm>
          <a:custGeom>
            <a:avLst/>
            <a:gdLst/>
            <a:ahLst/>
            <a:cxnLst/>
            <a:rect l="l" t="t" r="r" b="b"/>
            <a:pathLst>
              <a:path w="7433323" h="5196062">
                <a:moveTo>
                  <a:pt x="0" y="0"/>
                </a:moveTo>
                <a:lnTo>
                  <a:pt x="7433323" y="0"/>
                </a:lnTo>
                <a:lnTo>
                  <a:pt x="7433323" y="5196062"/>
                </a:lnTo>
                <a:lnTo>
                  <a:pt x="0" y="5196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612" b="-444"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028700" y="3014020"/>
            <a:ext cx="7367887" cy="5196062"/>
          </a:xfrm>
          <a:custGeom>
            <a:avLst/>
            <a:gdLst/>
            <a:ahLst/>
            <a:cxnLst/>
            <a:rect l="l" t="t" r="r" b="b"/>
            <a:pathLst>
              <a:path w="7367887" h="5196062">
                <a:moveTo>
                  <a:pt x="0" y="0"/>
                </a:moveTo>
                <a:lnTo>
                  <a:pt x="7367887" y="0"/>
                </a:lnTo>
                <a:lnTo>
                  <a:pt x="7367887" y="5196063"/>
                </a:lnTo>
                <a:lnTo>
                  <a:pt x="0" y="5196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797"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8308483" y="3014020"/>
            <a:ext cx="7367887" cy="5196062"/>
          </a:xfrm>
          <a:custGeom>
            <a:avLst/>
            <a:gdLst/>
            <a:ahLst/>
            <a:cxnLst/>
            <a:rect l="l" t="t" r="r" b="b"/>
            <a:pathLst>
              <a:path w="7367887" h="5196062">
                <a:moveTo>
                  <a:pt x="0" y="0"/>
                </a:moveTo>
                <a:lnTo>
                  <a:pt x="7367887" y="0"/>
                </a:lnTo>
                <a:lnTo>
                  <a:pt x="7367887" y="5196063"/>
                </a:lnTo>
                <a:lnTo>
                  <a:pt x="0" y="5196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1797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144000" y="424127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2" y="0"/>
                </a:lnTo>
                <a:lnTo>
                  <a:pt x="1946282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450304" y="1028700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3" y="0"/>
                </a:lnTo>
                <a:lnTo>
                  <a:pt x="1946283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37297" y="330195"/>
            <a:ext cx="1946282" cy="1816615"/>
          </a:xfrm>
          <a:custGeom>
            <a:avLst/>
            <a:gdLst/>
            <a:ahLst/>
            <a:cxnLst/>
            <a:rect l="l" t="t" r="r" b="b"/>
            <a:pathLst>
              <a:path w="1946282" h="1816615">
                <a:moveTo>
                  <a:pt x="0" y="0"/>
                </a:moveTo>
                <a:lnTo>
                  <a:pt x="1946282" y="0"/>
                </a:lnTo>
                <a:lnTo>
                  <a:pt x="1946282" y="1816615"/>
                </a:lnTo>
                <a:lnTo>
                  <a:pt x="0" y="181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664"/>
            </a:stretch>
          </a:blipFill>
        </p:spPr>
      </p:sp>
      <p:sp>
        <p:nvSpPr>
          <p:cNvPr id="21" name="Freeform 21"/>
          <p:cNvSpPr/>
          <p:nvPr/>
        </p:nvSpPr>
        <p:spPr>
          <a:xfrm rot="1238643">
            <a:off x="2073995" y="369647"/>
            <a:ext cx="1038856" cy="2785758"/>
          </a:xfrm>
          <a:custGeom>
            <a:avLst/>
            <a:gdLst/>
            <a:ahLst/>
            <a:cxnLst/>
            <a:rect l="l" t="t" r="r" b="b"/>
            <a:pathLst>
              <a:path w="1038856" h="2785758">
                <a:moveTo>
                  <a:pt x="0" y="0"/>
                </a:moveTo>
                <a:lnTo>
                  <a:pt x="1038855" y="0"/>
                </a:lnTo>
                <a:lnTo>
                  <a:pt x="1038855" y="2785758"/>
                </a:lnTo>
                <a:lnTo>
                  <a:pt x="0" y="278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813865" y="8017680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2" y="0"/>
                </a:lnTo>
                <a:lnTo>
                  <a:pt x="1946282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854844" y="8564277"/>
            <a:ext cx="2065930" cy="1388046"/>
          </a:xfrm>
          <a:custGeom>
            <a:avLst/>
            <a:gdLst/>
            <a:ahLst/>
            <a:cxnLst/>
            <a:rect l="l" t="t" r="r" b="b"/>
            <a:pathLst>
              <a:path w="2065930" h="1388046">
                <a:moveTo>
                  <a:pt x="0" y="0"/>
                </a:moveTo>
                <a:lnTo>
                  <a:pt x="2065930" y="0"/>
                </a:lnTo>
                <a:lnTo>
                  <a:pt x="2065930" y="1388046"/>
                </a:lnTo>
                <a:lnTo>
                  <a:pt x="0" y="1388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390481" y="8749959"/>
            <a:ext cx="2065930" cy="1388046"/>
          </a:xfrm>
          <a:custGeom>
            <a:avLst/>
            <a:gdLst/>
            <a:ahLst/>
            <a:cxnLst/>
            <a:rect l="l" t="t" r="r" b="b"/>
            <a:pathLst>
              <a:path w="2065930" h="1388046">
                <a:moveTo>
                  <a:pt x="0" y="0"/>
                </a:moveTo>
                <a:lnTo>
                  <a:pt x="2065929" y="0"/>
                </a:lnTo>
                <a:lnTo>
                  <a:pt x="2065929" y="1388047"/>
                </a:lnTo>
                <a:lnTo>
                  <a:pt x="0" y="1388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426847" y="8367479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2" y="0"/>
                </a:lnTo>
                <a:lnTo>
                  <a:pt x="1946282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801" y="317210"/>
            <a:ext cx="15337569" cy="9607006"/>
            <a:chOff x="0" y="0"/>
            <a:chExt cx="4039524" cy="2530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39524" cy="2530240"/>
            </a:xfrm>
            <a:custGeom>
              <a:avLst/>
              <a:gdLst/>
              <a:ahLst/>
              <a:cxnLst/>
              <a:rect l="l" t="t" r="r" b="b"/>
              <a:pathLst>
                <a:path w="4039524" h="2530240">
                  <a:moveTo>
                    <a:pt x="34829" y="0"/>
                  </a:moveTo>
                  <a:lnTo>
                    <a:pt x="4004695" y="0"/>
                  </a:lnTo>
                  <a:cubicBezTo>
                    <a:pt x="4023931" y="0"/>
                    <a:pt x="4039524" y="15593"/>
                    <a:pt x="4039524" y="34829"/>
                  </a:cubicBezTo>
                  <a:lnTo>
                    <a:pt x="4039524" y="2495411"/>
                  </a:lnTo>
                  <a:cubicBezTo>
                    <a:pt x="4039524" y="2514647"/>
                    <a:pt x="4023931" y="2530240"/>
                    <a:pt x="4004695" y="2530240"/>
                  </a:cubicBezTo>
                  <a:lnTo>
                    <a:pt x="34829" y="2530240"/>
                  </a:lnTo>
                  <a:cubicBezTo>
                    <a:pt x="15593" y="2530240"/>
                    <a:pt x="0" y="2514647"/>
                    <a:pt x="0" y="2495411"/>
                  </a:cubicBezTo>
                  <a:lnTo>
                    <a:pt x="0" y="34829"/>
                  </a:lnTo>
                  <a:cubicBezTo>
                    <a:pt x="0" y="15593"/>
                    <a:pt x="15593" y="0"/>
                    <a:pt x="348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39524" cy="2568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596922" y="6705785"/>
            <a:ext cx="4104763" cy="4395998"/>
          </a:xfrm>
          <a:custGeom>
            <a:avLst/>
            <a:gdLst/>
            <a:ahLst/>
            <a:cxnLst/>
            <a:rect l="l" t="t" r="r" b="b"/>
            <a:pathLst>
              <a:path w="4104763" h="4395998">
                <a:moveTo>
                  <a:pt x="0" y="0"/>
                </a:moveTo>
                <a:lnTo>
                  <a:pt x="4104763" y="0"/>
                </a:lnTo>
                <a:lnTo>
                  <a:pt x="4104763" y="4395998"/>
                </a:lnTo>
                <a:lnTo>
                  <a:pt x="0" y="4395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55402" y="374633"/>
            <a:ext cx="1946282" cy="1919521"/>
          </a:xfrm>
          <a:custGeom>
            <a:avLst/>
            <a:gdLst/>
            <a:ahLst/>
            <a:cxnLst/>
            <a:rect l="l" t="t" r="r" b="b"/>
            <a:pathLst>
              <a:path w="1946282" h="1919521">
                <a:moveTo>
                  <a:pt x="0" y="0"/>
                </a:moveTo>
                <a:lnTo>
                  <a:pt x="1946283" y="0"/>
                </a:lnTo>
                <a:lnTo>
                  <a:pt x="1946283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82733" y="4700293"/>
            <a:ext cx="2065930" cy="1388046"/>
          </a:xfrm>
          <a:custGeom>
            <a:avLst/>
            <a:gdLst/>
            <a:ahLst/>
            <a:cxnLst/>
            <a:rect l="l" t="t" r="r" b="b"/>
            <a:pathLst>
              <a:path w="2065930" h="1388046">
                <a:moveTo>
                  <a:pt x="0" y="0"/>
                </a:moveTo>
                <a:lnTo>
                  <a:pt x="2065929" y="0"/>
                </a:lnTo>
                <a:lnTo>
                  <a:pt x="2065929" y="1388046"/>
                </a:lnTo>
                <a:lnTo>
                  <a:pt x="0" y="13880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89997">
            <a:off x="14704065" y="1521502"/>
            <a:ext cx="1944609" cy="2614601"/>
          </a:xfrm>
          <a:custGeom>
            <a:avLst/>
            <a:gdLst/>
            <a:ahLst/>
            <a:cxnLst/>
            <a:rect l="l" t="t" r="r" b="b"/>
            <a:pathLst>
              <a:path w="1944609" h="2614601">
                <a:moveTo>
                  <a:pt x="0" y="0"/>
                </a:moveTo>
                <a:lnTo>
                  <a:pt x="1944609" y="0"/>
                </a:lnTo>
                <a:lnTo>
                  <a:pt x="1944609" y="2614601"/>
                </a:lnTo>
                <a:lnTo>
                  <a:pt x="0" y="2614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708467">
            <a:off x="14017554" y="-266726"/>
            <a:ext cx="2056494" cy="1381707"/>
          </a:xfrm>
          <a:custGeom>
            <a:avLst/>
            <a:gdLst/>
            <a:ahLst/>
            <a:cxnLst/>
            <a:rect l="l" t="t" r="r" b="b"/>
            <a:pathLst>
              <a:path w="2056494" h="1381707">
                <a:moveTo>
                  <a:pt x="0" y="0"/>
                </a:moveTo>
                <a:lnTo>
                  <a:pt x="2056494" y="0"/>
                </a:lnTo>
                <a:lnTo>
                  <a:pt x="2056494" y="1381707"/>
                </a:lnTo>
                <a:lnTo>
                  <a:pt x="0" y="1381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38643">
            <a:off x="17534959" y="2387845"/>
            <a:ext cx="1038856" cy="2785758"/>
          </a:xfrm>
          <a:custGeom>
            <a:avLst/>
            <a:gdLst/>
            <a:ahLst/>
            <a:cxnLst/>
            <a:rect l="l" t="t" r="r" b="b"/>
            <a:pathLst>
              <a:path w="1038856" h="2785758">
                <a:moveTo>
                  <a:pt x="0" y="0"/>
                </a:moveTo>
                <a:lnTo>
                  <a:pt x="1038856" y="0"/>
                </a:lnTo>
                <a:lnTo>
                  <a:pt x="1038856" y="2785759"/>
                </a:lnTo>
                <a:lnTo>
                  <a:pt x="0" y="2785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49755" y="3391970"/>
            <a:ext cx="4620804" cy="4620804"/>
          </a:xfrm>
          <a:custGeom>
            <a:avLst/>
            <a:gdLst/>
            <a:ahLst/>
            <a:cxnLst/>
            <a:rect l="l" t="t" r="r" b="b"/>
            <a:pathLst>
              <a:path w="4620804" h="4620804">
                <a:moveTo>
                  <a:pt x="0" y="0"/>
                </a:moveTo>
                <a:lnTo>
                  <a:pt x="4620804" y="0"/>
                </a:lnTo>
                <a:lnTo>
                  <a:pt x="4620804" y="4620804"/>
                </a:lnTo>
                <a:lnTo>
                  <a:pt x="0" y="46208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00376" y="3391970"/>
            <a:ext cx="4620804" cy="4620804"/>
          </a:xfrm>
          <a:custGeom>
            <a:avLst/>
            <a:gdLst/>
            <a:ahLst/>
            <a:cxnLst/>
            <a:rect l="l" t="t" r="r" b="b"/>
            <a:pathLst>
              <a:path w="4620804" h="4620804">
                <a:moveTo>
                  <a:pt x="0" y="0"/>
                </a:moveTo>
                <a:lnTo>
                  <a:pt x="4620804" y="0"/>
                </a:lnTo>
                <a:lnTo>
                  <a:pt x="4620804" y="4620804"/>
                </a:lnTo>
                <a:lnTo>
                  <a:pt x="0" y="46208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50997" y="3391970"/>
            <a:ext cx="4649379" cy="4649379"/>
          </a:xfrm>
          <a:custGeom>
            <a:avLst/>
            <a:gdLst/>
            <a:ahLst/>
            <a:cxnLst/>
            <a:rect l="l" t="t" r="r" b="b"/>
            <a:pathLst>
              <a:path w="4649379" h="4649379">
                <a:moveTo>
                  <a:pt x="0" y="0"/>
                </a:moveTo>
                <a:lnTo>
                  <a:pt x="4649379" y="0"/>
                </a:lnTo>
                <a:lnTo>
                  <a:pt x="4649379" y="4649379"/>
                </a:lnTo>
                <a:lnTo>
                  <a:pt x="0" y="46493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91701" y="3723725"/>
            <a:ext cx="2967971" cy="3957294"/>
          </a:xfrm>
          <a:custGeom>
            <a:avLst/>
            <a:gdLst/>
            <a:ahLst/>
            <a:cxnLst/>
            <a:rect l="l" t="t" r="r" b="b"/>
            <a:pathLst>
              <a:path w="2967971" h="3957294">
                <a:moveTo>
                  <a:pt x="0" y="0"/>
                </a:moveTo>
                <a:lnTo>
                  <a:pt x="2967971" y="0"/>
                </a:lnTo>
                <a:lnTo>
                  <a:pt x="2967971" y="3957294"/>
                </a:lnTo>
                <a:lnTo>
                  <a:pt x="0" y="395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62455" y="3723725"/>
            <a:ext cx="2925221" cy="3900295"/>
          </a:xfrm>
          <a:custGeom>
            <a:avLst/>
            <a:gdLst/>
            <a:ahLst/>
            <a:cxnLst/>
            <a:rect l="l" t="t" r="r" b="b"/>
            <a:pathLst>
              <a:path w="2925221" h="3900295">
                <a:moveTo>
                  <a:pt x="0" y="0"/>
                </a:moveTo>
                <a:lnTo>
                  <a:pt x="2925221" y="0"/>
                </a:lnTo>
                <a:lnTo>
                  <a:pt x="2925221" y="3900295"/>
                </a:lnTo>
                <a:lnTo>
                  <a:pt x="0" y="3900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30967" y="3802422"/>
            <a:ext cx="3058380" cy="3878597"/>
          </a:xfrm>
          <a:custGeom>
            <a:avLst/>
            <a:gdLst/>
            <a:ahLst/>
            <a:cxnLst/>
            <a:rect l="l" t="t" r="r" b="b"/>
            <a:pathLst>
              <a:path w="3058380" h="3878597">
                <a:moveTo>
                  <a:pt x="0" y="0"/>
                </a:moveTo>
                <a:lnTo>
                  <a:pt x="3058380" y="0"/>
                </a:lnTo>
                <a:lnTo>
                  <a:pt x="3058380" y="3878597"/>
                </a:lnTo>
                <a:lnTo>
                  <a:pt x="0" y="38785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568" b="-2568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84315" y="1448381"/>
            <a:ext cx="6969357" cy="152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479"/>
              </a:lnSpc>
              <a:spcBef>
                <a:spcPct val="0"/>
              </a:spcBef>
            </a:pPr>
            <a:r>
              <a:rPr lang="en-US" sz="8913" spc="178">
                <a:solidFill>
                  <a:srgbClr val="BD1710"/>
                </a:solidFill>
                <a:latin typeface="Tropika"/>
              </a:rPr>
              <a:t>Naše šikulky...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774" y="1115267"/>
            <a:ext cx="13075978" cy="7240387"/>
            <a:chOff x="0" y="0"/>
            <a:chExt cx="3443879" cy="190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3879" cy="1906933"/>
            </a:xfrm>
            <a:custGeom>
              <a:avLst/>
              <a:gdLst/>
              <a:ahLst/>
              <a:cxnLst/>
              <a:rect l="l" t="t" r="r" b="b"/>
              <a:pathLst>
                <a:path w="3443879" h="1906933">
                  <a:moveTo>
                    <a:pt x="40853" y="0"/>
                  </a:moveTo>
                  <a:lnTo>
                    <a:pt x="3403026" y="0"/>
                  </a:lnTo>
                  <a:cubicBezTo>
                    <a:pt x="3425589" y="0"/>
                    <a:pt x="3443879" y="18290"/>
                    <a:pt x="3443879" y="40853"/>
                  </a:cubicBezTo>
                  <a:lnTo>
                    <a:pt x="3443879" y="1866080"/>
                  </a:lnTo>
                  <a:cubicBezTo>
                    <a:pt x="3443879" y="1888643"/>
                    <a:pt x="3425589" y="1906933"/>
                    <a:pt x="3403026" y="1906933"/>
                  </a:cubicBezTo>
                  <a:lnTo>
                    <a:pt x="40853" y="1906933"/>
                  </a:lnTo>
                  <a:cubicBezTo>
                    <a:pt x="18290" y="1906933"/>
                    <a:pt x="0" y="1888643"/>
                    <a:pt x="0" y="1866080"/>
                  </a:cubicBezTo>
                  <a:lnTo>
                    <a:pt x="0" y="40853"/>
                  </a:lnTo>
                  <a:cubicBezTo>
                    <a:pt x="0" y="18290"/>
                    <a:pt x="18290" y="0"/>
                    <a:pt x="408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3879" cy="1945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429262">
            <a:off x="16889325" y="91857"/>
            <a:ext cx="1081797" cy="2972264"/>
          </a:xfrm>
          <a:custGeom>
            <a:avLst/>
            <a:gdLst/>
            <a:ahLst/>
            <a:cxnLst/>
            <a:rect l="l" t="t" r="r" b="b"/>
            <a:pathLst>
              <a:path w="1081797" h="2972264">
                <a:moveTo>
                  <a:pt x="0" y="0"/>
                </a:moveTo>
                <a:lnTo>
                  <a:pt x="1081797" y="0"/>
                </a:lnTo>
                <a:lnTo>
                  <a:pt x="1081797" y="2972264"/>
                </a:lnTo>
                <a:lnTo>
                  <a:pt x="0" y="297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31168" y="1356331"/>
            <a:ext cx="6744787" cy="6718440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60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011453" y="1356331"/>
            <a:ext cx="7784217" cy="2831509"/>
          </a:xfrm>
          <a:custGeom>
            <a:avLst/>
            <a:gdLst/>
            <a:ahLst/>
            <a:cxnLst/>
            <a:rect l="l" t="t" r="r" b="b"/>
            <a:pathLst>
              <a:path w="7784217" h="2831509">
                <a:moveTo>
                  <a:pt x="0" y="0"/>
                </a:moveTo>
                <a:lnTo>
                  <a:pt x="7784217" y="0"/>
                </a:lnTo>
                <a:lnTo>
                  <a:pt x="7784217" y="2831509"/>
                </a:lnTo>
                <a:lnTo>
                  <a:pt x="0" y="283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9959834" y="5283080"/>
            <a:ext cx="7784217" cy="2831509"/>
          </a:xfrm>
          <a:custGeom>
            <a:avLst/>
            <a:gdLst/>
            <a:ahLst/>
            <a:cxnLst/>
            <a:rect l="l" t="t" r="r" b="b"/>
            <a:pathLst>
              <a:path w="7784217" h="2831509">
                <a:moveTo>
                  <a:pt x="0" y="2831509"/>
                </a:moveTo>
                <a:lnTo>
                  <a:pt x="7784217" y="2831509"/>
                </a:lnTo>
                <a:lnTo>
                  <a:pt x="7784217" y="0"/>
                </a:lnTo>
                <a:lnTo>
                  <a:pt x="0" y="0"/>
                </a:lnTo>
                <a:lnTo>
                  <a:pt x="0" y="2831509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3920">
            <a:off x="14635865" y="6147043"/>
            <a:ext cx="3753385" cy="4888391"/>
          </a:xfrm>
          <a:custGeom>
            <a:avLst/>
            <a:gdLst/>
            <a:ahLst/>
            <a:cxnLst/>
            <a:rect l="l" t="t" r="r" b="b"/>
            <a:pathLst>
              <a:path w="3753385" h="4888391">
                <a:moveTo>
                  <a:pt x="0" y="0"/>
                </a:moveTo>
                <a:lnTo>
                  <a:pt x="3753385" y="0"/>
                </a:lnTo>
                <a:lnTo>
                  <a:pt x="3753385" y="4888391"/>
                </a:lnTo>
                <a:lnTo>
                  <a:pt x="0" y="488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1774" y="693182"/>
            <a:ext cx="5933757" cy="4450318"/>
          </a:xfrm>
          <a:custGeom>
            <a:avLst/>
            <a:gdLst/>
            <a:ahLst/>
            <a:cxnLst/>
            <a:rect l="l" t="t" r="r" b="b"/>
            <a:pathLst>
              <a:path w="5933757" h="4450318">
                <a:moveTo>
                  <a:pt x="0" y="0"/>
                </a:moveTo>
                <a:lnTo>
                  <a:pt x="5933757" y="0"/>
                </a:lnTo>
                <a:lnTo>
                  <a:pt x="5933757" y="4450318"/>
                </a:lnTo>
                <a:lnTo>
                  <a:pt x="0" y="4450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15662" y="5143500"/>
            <a:ext cx="6639739" cy="4979804"/>
          </a:xfrm>
          <a:custGeom>
            <a:avLst/>
            <a:gdLst/>
            <a:ahLst/>
            <a:cxnLst/>
            <a:rect l="l" t="t" r="r" b="b"/>
            <a:pathLst>
              <a:path w="6639739" h="4979804">
                <a:moveTo>
                  <a:pt x="0" y="0"/>
                </a:moveTo>
                <a:lnTo>
                  <a:pt x="6639739" y="0"/>
                </a:lnTo>
                <a:lnTo>
                  <a:pt x="6639739" y="4979804"/>
                </a:lnTo>
                <a:lnTo>
                  <a:pt x="0" y="49798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2679">
            <a:off x="-2424664" y="-1725405"/>
            <a:ext cx="5278940" cy="4786239"/>
          </a:xfrm>
          <a:custGeom>
            <a:avLst/>
            <a:gdLst/>
            <a:ahLst/>
            <a:cxnLst/>
            <a:rect l="l" t="t" r="r" b="b"/>
            <a:pathLst>
              <a:path w="5278940" h="4786239">
                <a:moveTo>
                  <a:pt x="0" y="0"/>
                </a:moveTo>
                <a:lnTo>
                  <a:pt x="5278939" y="0"/>
                </a:lnTo>
                <a:lnTo>
                  <a:pt x="5278939" y="4786239"/>
                </a:lnTo>
                <a:lnTo>
                  <a:pt x="0" y="47862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12308" y="1435614"/>
            <a:ext cx="1496668" cy="149666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BD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106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55291" y="2651843"/>
            <a:ext cx="1496668" cy="14966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BD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1064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062978" y="205633"/>
            <a:ext cx="15683726" cy="12174492"/>
          </a:xfrm>
          <a:custGeom>
            <a:avLst/>
            <a:gdLst/>
            <a:ahLst/>
            <a:cxnLst/>
            <a:rect l="l" t="t" r="r" b="b"/>
            <a:pathLst>
              <a:path w="15683726" h="12174492">
                <a:moveTo>
                  <a:pt x="15683726" y="0"/>
                </a:moveTo>
                <a:lnTo>
                  <a:pt x="0" y="0"/>
                </a:lnTo>
                <a:lnTo>
                  <a:pt x="0" y="12174492"/>
                </a:lnTo>
                <a:lnTo>
                  <a:pt x="15683726" y="12174492"/>
                </a:lnTo>
                <a:lnTo>
                  <a:pt x="1568372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4806" y="1435614"/>
            <a:ext cx="10682153" cy="8011615"/>
          </a:xfrm>
          <a:custGeom>
            <a:avLst/>
            <a:gdLst/>
            <a:ahLst/>
            <a:cxnLst/>
            <a:rect l="l" t="t" r="r" b="b"/>
            <a:pathLst>
              <a:path w="10682153" h="8011615">
                <a:moveTo>
                  <a:pt x="0" y="0"/>
                </a:moveTo>
                <a:lnTo>
                  <a:pt x="10682153" y="0"/>
                </a:lnTo>
                <a:lnTo>
                  <a:pt x="10682153" y="8011615"/>
                </a:lnTo>
                <a:lnTo>
                  <a:pt x="0" y="8011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188091">
            <a:off x="-3114768" y="-3351008"/>
            <a:ext cx="9076765" cy="8229600"/>
          </a:xfrm>
          <a:custGeom>
            <a:avLst/>
            <a:gdLst/>
            <a:ahLst/>
            <a:cxnLst/>
            <a:rect l="l" t="t" r="r" b="b"/>
            <a:pathLst>
              <a:path w="9076765" h="8229600">
                <a:moveTo>
                  <a:pt x="0" y="0"/>
                </a:moveTo>
                <a:lnTo>
                  <a:pt x="9076765" y="0"/>
                </a:lnTo>
                <a:lnTo>
                  <a:pt x="9076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12539253" y="5365607"/>
            <a:ext cx="9076765" cy="8229600"/>
          </a:xfrm>
          <a:custGeom>
            <a:avLst/>
            <a:gdLst/>
            <a:ahLst/>
            <a:cxnLst/>
            <a:rect l="l" t="t" r="r" b="b"/>
            <a:pathLst>
              <a:path w="9076765" h="8229600">
                <a:moveTo>
                  <a:pt x="0" y="0"/>
                </a:moveTo>
                <a:lnTo>
                  <a:pt x="9076764" y="0"/>
                </a:lnTo>
                <a:lnTo>
                  <a:pt x="90767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954673" y="1381856"/>
            <a:ext cx="6576607" cy="7523287"/>
          </a:xfrm>
          <a:custGeom>
            <a:avLst/>
            <a:gdLst/>
            <a:ahLst/>
            <a:cxnLst/>
            <a:rect l="l" t="t" r="r" b="b"/>
            <a:pathLst>
              <a:path w="6576607" h="7523287">
                <a:moveTo>
                  <a:pt x="6576607" y="0"/>
                </a:moveTo>
                <a:lnTo>
                  <a:pt x="0" y="0"/>
                </a:lnTo>
                <a:lnTo>
                  <a:pt x="0" y="7523288"/>
                </a:lnTo>
                <a:lnTo>
                  <a:pt x="6576607" y="7523288"/>
                </a:lnTo>
                <a:lnTo>
                  <a:pt x="657660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49455" y="178324"/>
            <a:ext cx="7360029" cy="9813372"/>
          </a:xfrm>
          <a:custGeom>
            <a:avLst/>
            <a:gdLst/>
            <a:ahLst/>
            <a:cxnLst/>
            <a:rect l="l" t="t" r="r" b="b"/>
            <a:pathLst>
              <a:path w="7360029" h="9813372">
                <a:moveTo>
                  <a:pt x="0" y="0"/>
                </a:moveTo>
                <a:lnTo>
                  <a:pt x="7360029" y="0"/>
                </a:lnTo>
                <a:lnTo>
                  <a:pt x="7360029" y="9813372"/>
                </a:lnTo>
                <a:lnTo>
                  <a:pt x="0" y="9813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04876" flipH="1">
            <a:off x="-1114601" y="383492"/>
            <a:ext cx="6643592" cy="1290416"/>
          </a:xfrm>
          <a:custGeom>
            <a:avLst/>
            <a:gdLst/>
            <a:ahLst/>
            <a:cxnLst/>
            <a:rect l="l" t="t" r="r" b="b"/>
            <a:pathLst>
              <a:path w="6643592" h="1290416">
                <a:moveTo>
                  <a:pt x="6643593" y="0"/>
                </a:moveTo>
                <a:lnTo>
                  <a:pt x="0" y="0"/>
                </a:lnTo>
                <a:lnTo>
                  <a:pt x="0" y="1290416"/>
                </a:lnTo>
                <a:lnTo>
                  <a:pt x="6643593" y="1290416"/>
                </a:lnTo>
                <a:lnTo>
                  <a:pt x="6643593" y="0"/>
                </a:lnTo>
                <a:close/>
              </a:path>
            </a:pathLst>
          </a:custGeom>
          <a:blipFill>
            <a:blip r:embed="rId3"/>
            <a:stretch>
              <a:fillRect t="-831598" r="-581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6180" y="4059260"/>
            <a:ext cx="2014531" cy="4118487"/>
          </a:xfrm>
          <a:custGeom>
            <a:avLst/>
            <a:gdLst/>
            <a:ahLst/>
            <a:cxnLst/>
            <a:rect l="l" t="t" r="r" b="b"/>
            <a:pathLst>
              <a:path w="2014531" h="4118487">
                <a:moveTo>
                  <a:pt x="0" y="0"/>
                </a:moveTo>
                <a:lnTo>
                  <a:pt x="2014531" y="0"/>
                </a:lnTo>
                <a:lnTo>
                  <a:pt x="2014531" y="4118487"/>
                </a:lnTo>
                <a:lnTo>
                  <a:pt x="0" y="4118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96" r="-1469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5259" y="60755"/>
            <a:ext cx="8115300" cy="1754934"/>
          </a:xfrm>
          <a:custGeom>
            <a:avLst/>
            <a:gdLst/>
            <a:ahLst/>
            <a:cxnLst/>
            <a:rect l="l" t="t" r="r" b="b"/>
            <a:pathLst>
              <a:path w="8115300" h="1754934">
                <a:moveTo>
                  <a:pt x="0" y="0"/>
                </a:moveTo>
                <a:lnTo>
                  <a:pt x="8115300" y="0"/>
                </a:lnTo>
                <a:lnTo>
                  <a:pt x="8115300" y="1754934"/>
                </a:lnTo>
                <a:lnTo>
                  <a:pt x="0" y="1754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554252" y="-1033569"/>
            <a:ext cx="15550629" cy="12475448"/>
            <a:chOff x="0" y="0"/>
            <a:chExt cx="1078154" cy="864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8154" cy="864946"/>
            </a:xfrm>
            <a:custGeom>
              <a:avLst/>
              <a:gdLst/>
              <a:ahLst/>
              <a:cxnLst/>
              <a:rect l="l" t="t" r="r" b="b"/>
              <a:pathLst>
                <a:path w="1078154" h="864946">
                  <a:moveTo>
                    <a:pt x="539077" y="0"/>
                  </a:moveTo>
                  <a:cubicBezTo>
                    <a:pt x="241353" y="0"/>
                    <a:pt x="0" y="193625"/>
                    <a:pt x="0" y="432473"/>
                  </a:cubicBezTo>
                  <a:cubicBezTo>
                    <a:pt x="0" y="671321"/>
                    <a:pt x="241353" y="864946"/>
                    <a:pt x="539077" y="864946"/>
                  </a:cubicBezTo>
                  <a:cubicBezTo>
                    <a:pt x="836801" y="864946"/>
                    <a:pt x="1078154" y="671321"/>
                    <a:pt x="1078154" y="432473"/>
                  </a:cubicBezTo>
                  <a:cubicBezTo>
                    <a:pt x="1078154" y="193625"/>
                    <a:pt x="836801" y="0"/>
                    <a:pt x="53907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077" y="42989"/>
              <a:ext cx="876000" cy="740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9477" y="5828701"/>
            <a:ext cx="8727274" cy="8517996"/>
            <a:chOff x="0" y="0"/>
            <a:chExt cx="1117248" cy="10904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248" cy="1090457"/>
            </a:xfrm>
            <a:custGeom>
              <a:avLst/>
              <a:gdLst/>
              <a:ahLst/>
              <a:cxnLst/>
              <a:rect l="l" t="t" r="r" b="b"/>
              <a:pathLst>
                <a:path w="1117248" h="1090457">
                  <a:moveTo>
                    <a:pt x="558624" y="0"/>
                  </a:moveTo>
                  <a:cubicBezTo>
                    <a:pt x="250104" y="0"/>
                    <a:pt x="0" y="244107"/>
                    <a:pt x="0" y="545228"/>
                  </a:cubicBezTo>
                  <a:cubicBezTo>
                    <a:pt x="0" y="846350"/>
                    <a:pt x="250104" y="1090457"/>
                    <a:pt x="558624" y="1090457"/>
                  </a:cubicBezTo>
                  <a:cubicBezTo>
                    <a:pt x="867143" y="1090457"/>
                    <a:pt x="1117248" y="846350"/>
                    <a:pt x="1117248" y="545228"/>
                  </a:cubicBezTo>
                  <a:cubicBezTo>
                    <a:pt x="1117248" y="244107"/>
                    <a:pt x="867143" y="0"/>
                    <a:pt x="55862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4742" y="64130"/>
              <a:ext cx="907764" cy="924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96376" y="1222795"/>
            <a:ext cx="6526311" cy="8248102"/>
          </a:xfrm>
          <a:custGeom>
            <a:avLst/>
            <a:gdLst/>
            <a:ahLst/>
            <a:cxnLst/>
            <a:rect l="l" t="t" r="r" b="b"/>
            <a:pathLst>
              <a:path w="6526311" h="8248102">
                <a:moveTo>
                  <a:pt x="0" y="0"/>
                </a:moveTo>
                <a:lnTo>
                  <a:pt x="6526311" y="0"/>
                </a:lnTo>
                <a:lnTo>
                  <a:pt x="6526311" y="8248102"/>
                </a:lnTo>
                <a:lnTo>
                  <a:pt x="0" y="8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6359" y="520028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49753" y="-614938"/>
            <a:ext cx="5067091" cy="3287276"/>
          </a:xfrm>
          <a:custGeom>
            <a:avLst/>
            <a:gdLst/>
            <a:ahLst/>
            <a:cxnLst/>
            <a:rect l="l" t="t" r="r" b="b"/>
            <a:pathLst>
              <a:path w="5067091" h="3287276">
                <a:moveTo>
                  <a:pt x="0" y="0"/>
                </a:moveTo>
                <a:lnTo>
                  <a:pt x="5067091" y="0"/>
                </a:lnTo>
                <a:lnTo>
                  <a:pt x="5067091" y="3287276"/>
                </a:lnTo>
                <a:lnTo>
                  <a:pt x="0" y="328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59036" y="3466554"/>
            <a:ext cx="4965859" cy="6621145"/>
          </a:xfrm>
          <a:custGeom>
            <a:avLst/>
            <a:gdLst/>
            <a:ahLst/>
            <a:cxnLst/>
            <a:rect l="l" t="t" r="r" b="b"/>
            <a:pathLst>
              <a:path w="4965859" h="6621145">
                <a:moveTo>
                  <a:pt x="0" y="0"/>
                </a:moveTo>
                <a:lnTo>
                  <a:pt x="4965858" y="0"/>
                </a:lnTo>
                <a:lnTo>
                  <a:pt x="4965858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774" y="1115267"/>
            <a:ext cx="13075978" cy="7240387"/>
            <a:chOff x="0" y="0"/>
            <a:chExt cx="3443879" cy="190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3879" cy="1906933"/>
            </a:xfrm>
            <a:custGeom>
              <a:avLst/>
              <a:gdLst/>
              <a:ahLst/>
              <a:cxnLst/>
              <a:rect l="l" t="t" r="r" b="b"/>
              <a:pathLst>
                <a:path w="3443879" h="1906933">
                  <a:moveTo>
                    <a:pt x="40853" y="0"/>
                  </a:moveTo>
                  <a:lnTo>
                    <a:pt x="3403026" y="0"/>
                  </a:lnTo>
                  <a:cubicBezTo>
                    <a:pt x="3425589" y="0"/>
                    <a:pt x="3443879" y="18290"/>
                    <a:pt x="3443879" y="40853"/>
                  </a:cubicBezTo>
                  <a:lnTo>
                    <a:pt x="3443879" y="1866080"/>
                  </a:lnTo>
                  <a:cubicBezTo>
                    <a:pt x="3443879" y="1888643"/>
                    <a:pt x="3425589" y="1906933"/>
                    <a:pt x="3403026" y="1906933"/>
                  </a:cubicBezTo>
                  <a:lnTo>
                    <a:pt x="40853" y="1906933"/>
                  </a:lnTo>
                  <a:cubicBezTo>
                    <a:pt x="18290" y="1906933"/>
                    <a:pt x="0" y="1888643"/>
                    <a:pt x="0" y="1866080"/>
                  </a:cubicBezTo>
                  <a:lnTo>
                    <a:pt x="0" y="40853"/>
                  </a:lnTo>
                  <a:cubicBezTo>
                    <a:pt x="0" y="18290"/>
                    <a:pt x="18290" y="0"/>
                    <a:pt x="408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3879" cy="1945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429262">
            <a:off x="16889325" y="91857"/>
            <a:ext cx="1081797" cy="2972264"/>
          </a:xfrm>
          <a:custGeom>
            <a:avLst/>
            <a:gdLst/>
            <a:ahLst/>
            <a:cxnLst/>
            <a:rect l="l" t="t" r="r" b="b"/>
            <a:pathLst>
              <a:path w="1081797" h="2972264">
                <a:moveTo>
                  <a:pt x="0" y="0"/>
                </a:moveTo>
                <a:lnTo>
                  <a:pt x="1081797" y="0"/>
                </a:lnTo>
                <a:lnTo>
                  <a:pt x="1081797" y="2972264"/>
                </a:lnTo>
                <a:lnTo>
                  <a:pt x="0" y="2972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526120" y="1235782"/>
            <a:ext cx="5484477" cy="5463053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712" r="-2471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6079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06494" y="1115267"/>
            <a:ext cx="6323729" cy="2300257"/>
          </a:xfrm>
          <a:custGeom>
            <a:avLst/>
            <a:gdLst/>
            <a:ahLst/>
            <a:cxnLst/>
            <a:rect l="l" t="t" r="r" b="b"/>
            <a:pathLst>
              <a:path w="6323729" h="2300257">
                <a:moveTo>
                  <a:pt x="0" y="0"/>
                </a:moveTo>
                <a:lnTo>
                  <a:pt x="6323730" y="0"/>
                </a:lnTo>
                <a:lnTo>
                  <a:pt x="6323730" y="2300256"/>
                </a:lnTo>
                <a:lnTo>
                  <a:pt x="0" y="2300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1054875" y="4483367"/>
            <a:ext cx="6375348" cy="2319033"/>
          </a:xfrm>
          <a:custGeom>
            <a:avLst/>
            <a:gdLst/>
            <a:ahLst/>
            <a:cxnLst/>
            <a:rect l="l" t="t" r="r" b="b"/>
            <a:pathLst>
              <a:path w="6375348" h="2319033">
                <a:moveTo>
                  <a:pt x="0" y="2319033"/>
                </a:moveTo>
                <a:lnTo>
                  <a:pt x="6375349" y="2319033"/>
                </a:lnTo>
                <a:lnTo>
                  <a:pt x="6375349" y="0"/>
                </a:lnTo>
                <a:lnTo>
                  <a:pt x="0" y="0"/>
                </a:lnTo>
                <a:lnTo>
                  <a:pt x="0" y="2319033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3920">
            <a:off x="14635865" y="6147043"/>
            <a:ext cx="3753385" cy="4888391"/>
          </a:xfrm>
          <a:custGeom>
            <a:avLst/>
            <a:gdLst/>
            <a:ahLst/>
            <a:cxnLst/>
            <a:rect l="l" t="t" r="r" b="b"/>
            <a:pathLst>
              <a:path w="3753385" h="4888391">
                <a:moveTo>
                  <a:pt x="0" y="0"/>
                </a:moveTo>
                <a:lnTo>
                  <a:pt x="3753385" y="0"/>
                </a:lnTo>
                <a:lnTo>
                  <a:pt x="3753385" y="4888391"/>
                </a:lnTo>
                <a:lnTo>
                  <a:pt x="0" y="488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3312" y="315725"/>
            <a:ext cx="5011202" cy="6681602"/>
          </a:xfrm>
          <a:custGeom>
            <a:avLst/>
            <a:gdLst/>
            <a:ahLst/>
            <a:cxnLst/>
            <a:rect l="l" t="t" r="r" b="b"/>
            <a:pathLst>
              <a:path w="5011202" h="6681602">
                <a:moveTo>
                  <a:pt x="0" y="0"/>
                </a:moveTo>
                <a:lnTo>
                  <a:pt x="5011202" y="0"/>
                </a:lnTo>
                <a:lnTo>
                  <a:pt x="5011202" y="6681602"/>
                </a:lnTo>
                <a:lnTo>
                  <a:pt x="0" y="6681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96503" y="4483367"/>
            <a:ext cx="7961403" cy="5971052"/>
          </a:xfrm>
          <a:custGeom>
            <a:avLst/>
            <a:gdLst/>
            <a:ahLst/>
            <a:cxnLst/>
            <a:rect l="l" t="t" r="r" b="b"/>
            <a:pathLst>
              <a:path w="7961403" h="5971052">
                <a:moveTo>
                  <a:pt x="0" y="0"/>
                </a:moveTo>
                <a:lnTo>
                  <a:pt x="7961403" y="0"/>
                </a:lnTo>
                <a:lnTo>
                  <a:pt x="7961403" y="5971052"/>
                </a:lnTo>
                <a:lnTo>
                  <a:pt x="0" y="59710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Vlastní</PresentationFormat>
  <Paragraphs>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 Day Without Sun Text Bold</vt:lpstr>
      <vt:lpstr>Tropika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Vánoční dílničky</dc:title>
  <dc:creator>Jana Hrubcová</dc:creator>
  <cp:lastModifiedBy>Jana Hrubcová</cp:lastModifiedBy>
  <cp:revision>1</cp:revision>
  <dcterms:created xsi:type="dcterms:W3CDTF">2006-08-16T00:00:00Z</dcterms:created>
  <dcterms:modified xsi:type="dcterms:W3CDTF">2023-12-09T14:22:35Z</dcterms:modified>
  <dc:identifier>DAF2fTkf2e8</dc:identifier>
</cp:coreProperties>
</file>