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onymous Pro Bold Italics" panose="020B0604020202020204" charset="0"/>
      <p:regular r:id="rId13"/>
    </p:embeddedFont>
    <p:embeddedFont>
      <p:font typeface="Distillery Strong" panose="020B0604020202020204" charset="-18"/>
      <p:regular r:id="rId14"/>
    </p:embeddedFont>
    <p:embeddedFont>
      <p:font typeface="Open Sans" panose="020B0604020202020204" charset="0"/>
      <p:regular r:id="rId15"/>
    </p:embeddedFont>
    <p:embeddedFont>
      <p:font typeface="Decalotype Bold" panose="020B0604020202020204" charset="-18"/>
      <p:regular r:id="rId16"/>
    </p:embeddedFont>
    <p:embeddedFont>
      <p:font typeface="Moontim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calotype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557468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15855" y="5480614"/>
            <a:ext cx="4989342" cy="658275"/>
            <a:chOff x="0" y="0"/>
            <a:chExt cx="1314065" cy="1733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4065" cy="173373"/>
            </a:xfrm>
            <a:custGeom>
              <a:avLst/>
              <a:gdLst/>
              <a:ahLst/>
              <a:cxnLst/>
              <a:rect l="l" t="t" r="r" b="b"/>
              <a:pathLst>
                <a:path w="1314065" h="173373">
                  <a:moveTo>
                    <a:pt x="29482" y="0"/>
                  </a:moveTo>
                  <a:lnTo>
                    <a:pt x="1284583" y="0"/>
                  </a:lnTo>
                  <a:cubicBezTo>
                    <a:pt x="1300866" y="0"/>
                    <a:pt x="1314065" y="13200"/>
                    <a:pt x="1314065" y="29482"/>
                  </a:cubicBezTo>
                  <a:lnTo>
                    <a:pt x="1314065" y="143891"/>
                  </a:lnTo>
                  <a:cubicBezTo>
                    <a:pt x="1314065" y="160173"/>
                    <a:pt x="1300866" y="173373"/>
                    <a:pt x="1284583" y="173373"/>
                  </a:cubicBezTo>
                  <a:lnTo>
                    <a:pt x="29482" y="173373"/>
                  </a:lnTo>
                  <a:cubicBezTo>
                    <a:pt x="21663" y="173373"/>
                    <a:pt x="14164" y="170267"/>
                    <a:pt x="8635" y="164738"/>
                  </a:cubicBezTo>
                  <a:cubicBezTo>
                    <a:pt x="3106" y="159209"/>
                    <a:pt x="0" y="151710"/>
                    <a:pt x="0" y="143891"/>
                  </a:cubicBezTo>
                  <a:lnTo>
                    <a:pt x="0" y="29482"/>
                  </a:lnTo>
                  <a:cubicBezTo>
                    <a:pt x="0" y="21663"/>
                    <a:pt x="3106" y="14164"/>
                    <a:pt x="8635" y="8635"/>
                  </a:cubicBezTo>
                  <a:cubicBezTo>
                    <a:pt x="14164" y="3106"/>
                    <a:pt x="21663" y="0"/>
                    <a:pt x="294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314065" cy="2209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299" spc="250">
                  <a:solidFill>
                    <a:srgbClr val="FFFFFF"/>
                  </a:solidFill>
                  <a:latin typeface="Open Sans"/>
                </a:rPr>
                <a:t>Malíř Josef Novický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92393" y="3314861"/>
            <a:ext cx="5775339" cy="4331505"/>
          </a:xfrm>
          <a:custGeom>
            <a:avLst/>
            <a:gdLst/>
            <a:ahLst/>
            <a:cxnLst/>
            <a:rect l="l" t="t" r="r" b="b"/>
            <a:pathLst>
              <a:path w="5775339" h="4331505">
                <a:moveTo>
                  <a:pt x="0" y="0"/>
                </a:moveTo>
                <a:lnTo>
                  <a:pt x="5775339" y="0"/>
                </a:lnTo>
                <a:lnTo>
                  <a:pt x="5775339" y="4331505"/>
                </a:lnTo>
                <a:lnTo>
                  <a:pt x="0" y="433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744" y="715729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936124" y="2718172"/>
            <a:ext cx="6348805" cy="276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1"/>
              </a:lnSpc>
            </a:pPr>
            <a:r>
              <a:rPr lang="en-US" sz="9765" spc="97">
                <a:solidFill>
                  <a:srgbClr val="FFFFFF"/>
                </a:solidFill>
                <a:latin typeface="Decalotype Bold"/>
              </a:rPr>
              <a:t>GALERIE </a:t>
            </a:r>
          </a:p>
          <a:p>
            <a:pPr marL="0" lvl="0" indent="0" algn="ctr">
              <a:lnSpc>
                <a:spcPts val="10741"/>
              </a:lnSpc>
              <a:spcBef>
                <a:spcPct val="0"/>
              </a:spcBef>
            </a:pPr>
            <a:r>
              <a:rPr lang="en-US" sz="9765" spc="97">
                <a:solidFill>
                  <a:srgbClr val="FFFFFF"/>
                </a:solidFill>
                <a:latin typeface="Decalotype Bold"/>
              </a:rPr>
              <a:t>U JOSEFA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06559" y="1133475"/>
            <a:ext cx="7607936" cy="172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46"/>
              </a:lnSpc>
              <a:spcBef>
                <a:spcPct val="0"/>
              </a:spcBef>
            </a:pPr>
            <a:r>
              <a:rPr lang="en-US" sz="12042" spc="120">
                <a:solidFill>
                  <a:srgbClr val="FFFFFF"/>
                </a:solidFill>
                <a:latin typeface="Decalotype Bold"/>
              </a:rPr>
              <a:t>NÁVŠTĚVA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48098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7463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1" y="0"/>
                </a:lnTo>
                <a:lnTo>
                  <a:pt x="5011201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7780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38399" y="1802699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02699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27343" y="5679329"/>
            <a:ext cx="2839644" cy="3111164"/>
          </a:xfrm>
          <a:custGeom>
            <a:avLst/>
            <a:gdLst/>
            <a:ahLst/>
            <a:cxnLst/>
            <a:rect l="l" t="t" r="r" b="b"/>
            <a:pathLst>
              <a:path w="2839644" h="3111164">
                <a:moveTo>
                  <a:pt x="0" y="0"/>
                </a:moveTo>
                <a:lnTo>
                  <a:pt x="2839645" y="0"/>
                </a:lnTo>
                <a:lnTo>
                  <a:pt x="2839645" y="3111164"/>
                </a:lnTo>
                <a:lnTo>
                  <a:pt x="0" y="311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2397844">
            <a:off x="11726929" y="3480287"/>
            <a:ext cx="6448783" cy="190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4939" spc="780">
                <a:solidFill>
                  <a:srgbClr val="FFFFFF"/>
                </a:solidFill>
                <a:latin typeface="Anonymous Pro Bold Italics"/>
              </a:rPr>
              <a:t>NAVŠTIVTE TAKY TUTO KRÁSNOU GALERII...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65043" y="1501203"/>
            <a:ext cx="13740307" cy="6121286"/>
          </a:xfrm>
          <a:custGeom>
            <a:avLst/>
            <a:gdLst/>
            <a:ahLst/>
            <a:cxnLst/>
            <a:rect l="l" t="t" r="r" b="b"/>
            <a:pathLst>
              <a:path w="13740307" h="6121286">
                <a:moveTo>
                  <a:pt x="0" y="0"/>
                </a:moveTo>
                <a:lnTo>
                  <a:pt x="13740308" y="0"/>
                </a:lnTo>
                <a:lnTo>
                  <a:pt x="13740308" y="6121286"/>
                </a:lnTo>
                <a:lnTo>
                  <a:pt x="0" y="6121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27" b="-41224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719894" y="2134344"/>
            <a:ext cx="4208406" cy="4901268"/>
            <a:chOff x="0" y="0"/>
            <a:chExt cx="13561060" cy="15793720"/>
          </a:xfrm>
        </p:grpSpPr>
        <p:sp>
          <p:nvSpPr>
            <p:cNvPr id="5" name="Freeform 5"/>
            <p:cNvSpPr/>
            <p:nvPr/>
          </p:nvSpPr>
          <p:spPr>
            <a:xfrm rot="6350786">
              <a:off x="-905435" y="1746391"/>
              <a:ext cx="14879171" cy="12231087"/>
            </a:xfrm>
            <a:custGeom>
              <a:avLst/>
              <a:gdLst/>
              <a:ahLst/>
              <a:cxnLst/>
              <a:rect l="l" t="t" r="r" b="b"/>
              <a:pathLst>
                <a:path w="14879171" h="12231087">
                  <a:moveTo>
                    <a:pt x="13348152" y="0"/>
                  </a:moveTo>
                  <a:lnTo>
                    <a:pt x="14879171" y="10268047"/>
                  </a:lnTo>
                  <a:lnTo>
                    <a:pt x="1531018" y="12231087"/>
                  </a:lnTo>
                  <a:lnTo>
                    <a:pt x="0" y="1963040"/>
                  </a:lnTo>
                  <a:lnTo>
                    <a:pt x="13348152" y="0"/>
                  </a:lnTo>
                  <a:close/>
                </a:path>
              </a:pathLst>
            </a:custGeom>
            <a:blipFill>
              <a:blip r:embed="rId4"/>
              <a:stretch>
                <a:fillRect l="-19943" t="-13814" r="-19943" b="-1381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8557468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780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46156" y="2172444"/>
            <a:ext cx="9521839" cy="496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3"/>
              </a:lnSpc>
              <a:spcBef>
                <a:spcPct val="0"/>
              </a:spcBef>
            </a:pPr>
            <a:r>
              <a:rPr lang="en-US" sz="5094" spc="50">
                <a:solidFill>
                  <a:srgbClr val="2D2A29"/>
                </a:solidFill>
                <a:latin typeface="Decalotype Bold"/>
              </a:rPr>
              <a:t>Děti z kroužků Malba a Olejomalba s velkou radostí navštívily Galerii výtvarníka pana Josefa Novického, kterou vede jeho dcera PhDr. Ivanka Zučková....dozvěděli jsme se o životě malíře, jeho tvorbě, prohlédli si obrazy....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8957" y="334495"/>
            <a:ext cx="6057101" cy="9618009"/>
          </a:xfrm>
          <a:custGeom>
            <a:avLst/>
            <a:gdLst/>
            <a:ahLst/>
            <a:cxnLst/>
            <a:rect l="l" t="t" r="r" b="b"/>
            <a:pathLst>
              <a:path w="6057101" h="9618009">
                <a:moveTo>
                  <a:pt x="0" y="0"/>
                </a:moveTo>
                <a:lnTo>
                  <a:pt x="6057102" y="0"/>
                </a:lnTo>
                <a:lnTo>
                  <a:pt x="6057102" y="9618010"/>
                </a:lnTo>
                <a:lnTo>
                  <a:pt x="0" y="9618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630" t="-14308" r="-23240" b="-29156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6848832" y="2860463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2524"/>
            </a:solidFill>
            <a:ln w="85725" cap="sq">
              <a:solidFill>
                <a:srgbClr val="D6D6D6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-171450"/>
              <a:ext cx="6604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63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24455" y="391645"/>
            <a:ext cx="9234845" cy="95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02"/>
              </a:lnSpc>
              <a:spcBef>
                <a:spcPct val="0"/>
              </a:spcBef>
            </a:pPr>
            <a:r>
              <a:rPr lang="en-US" sz="6638" spc="66">
                <a:solidFill>
                  <a:srgbClr val="FFFFFF"/>
                </a:solidFill>
                <a:latin typeface="Decalotype Bold"/>
              </a:rPr>
              <a:t>A pak už se jen malovalo....</a:t>
            </a:r>
          </a:p>
        </p:txBody>
      </p:sp>
      <p:sp>
        <p:nvSpPr>
          <p:cNvPr id="8" name="Freeform 8"/>
          <p:cNvSpPr/>
          <p:nvPr/>
        </p:nvSpPr>
        <p:spPr>
          <a:xfrm>
            <a:off x="7227403" y="3185449"/>
            <a:ext cx="785908" cy="893077"/>
          </a:xfrm>
          <a:custGeom>
            <a:avLst/>
            <a:gdLst/>
            <a:ahLst/>
            <a:cxnLst/>
            <a:rect l="l" t="t" r="r" b="b"/>
            <a:pathLst>
              <a:path w="785908" h="893077">
                <a:moveTo>
                  <a:pt x="0" y="0"/>
                </a:moveTo>
                <a:lnTo>
                  <a:pt x="785908" y="0"/>
                </a:lnTo>
                <a:lnTo>
                  <a:pt x="785908" y="893077"/>
                </a:lnTo>
                <a:lnTo>
                  <a:pt x="0" y="893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29003" y="2933596"/>
            <a:ext cx="7686971" cy="33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6"/>
              </a:lnSpc>
              <a:spcBef>
                <a:spcPct val="0"/>
              </a:spcBef>
            </a:pPr>
            <a:r>
              <a:rPr lang="en-US" sz="1933" spc="168">
                <a:solidFill>
                  <a:srgbClr val="FFFFFF"/>
                </a:solidFill>
                <a:latin typeface="Open Sans"/>
              </a:rPr>
              <a:t>využili jsme krásnou energii galerie.....</a:t>
            </a:r>
          </a:p>
        </p:txBody>
      </p:sp>
      <p:sp>
        <p:nvSpPr>
          <p:cNvPr id="10" name="AutoShape 10"/>
          <p:cNvSpPr/>
          <p:nvPr/>
        </p:nvSpPr>
        <p:spPr>
          <a:xfrm flipH="1" flipV="1">
            <a:off x="7639407" y="4569322"/>
            <a:ext cx="0" cy="416684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848832" y="5147930"/>
            <a:ext cx="1543050" cy="154305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2524"/>
            </a:solidFill>
            <a:ln w="85725" cap="sq">
              <a:solidFill>
                <a:srgbClr val="D6D6D6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171450"/>
              <a:ext cx="6604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6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29003" y="5221063"/>
            <a:ext cx="7686971" cy="33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6"/>
              </a:lnSpc>
              <a:spcBef>
                <a:spcPct val="0"/>
              </a:spcBef>
            </a:pPr>
            <a:r>
              <a:rPr lang="en-US" sz="1933" spc="168">
                <a:solidFill>
                  <a:srgbClr val="FFFFFF"/>
                </a:solidFill>
                <a:latin typeface="Open Sans"/>
              </a:rPr>
              <a:t>inspirovali jsme se nádhernými obrazy.....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848832" y="7473117"/>
            <a:ext cx="1543050" cy="15430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2524"/>
            </a:solidFill>
            <a:ln w="85725" cap="sq">
              <a:solidFill>
                <a:srgbClr val="D6D6D6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171450"/>
              <a:ext cx="6604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63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629003" y="7438182"/>
            <a:ext cx="7686971" cy="33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6"/>
              </a:lnSpc>
              <a:spcBef>
                <a:spcPct val="0"/>
              </a:spcBef>
            </a:pPr>
            <a:r>
              <a:rPr lang="en-US" sz="1933" spc="168">
                <a:solidFill>
                  <a:srgbClr val="FFFFFF"/>
                </a:solidFill>
                <a:latin typeface="Open Sans"/>
              </a:rPr>
              <a:t>galerie byla na čas našim společným ateliérem...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7639407" y="9181976"/>
            <a:ext cx="0" cy="1598796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 flipV="1">
            <a:off x="7639407" y="-1240834"/>
            <a:ext cx="0" cy="378959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7227403" y="5481305"/>
            <a:ext cx="724791" cy="827043"/>
          </a:xfrm>
          <a:custGeom>
            <a:avLst/>
            <a:gdLst/>
            <a:ahLst/>
            <a:cxnLst/>
            <a:rect l="l" t="t" r="r" b="b"/>
            <a:pathLst>
              <a:path w="724791" h="827043">
                <a:moveTo>
                  <a:pt x="0" y="0"/>
                </a:moveTo>
                <a:lnTo>
                  <a:pt x="724790" y="0"/>
                </a:lnTo>
                <a:lnTo>
                  <a:pt x="724790" y="827044"/>
                </a:lnTo>
                <a:lnTo>
                  <a:pt x="0" y="827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7227403" y="7844592"/>
            <a:ext cx="797052" cy="942750"/>
          </a:xfrm>
          <a:custGeom>
            <a:avLst/>
            <a:gdLst/>
            <a:ahLst/>
            <a:cxnLst/>
            <a:rect l="l" t="t" r="r" b="b"/>
            <a:pathLst>
              <a:path w="797052" h="942750">
                <a:moveTo>
                  <a:pt x="0" y="0"/>
                </a:moveTo>
                <a:lnTo>
                  <a:pt x="797052" y="0"/>
                </a:lnTo>
                <a:lnTo>
                  <a:pt x="797052" y="942749"/>
                </a:lnTo>
                <a:lnTo>
                  <a:pt x="0" y="9427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AutoShape 23"/>
          <p:cNvSpPr/>
          <p:nvPr/>
        </p:nvSpPr>
        <p:spPr>
          <a:xfrm flipH="1" flipV="1">
            <a:off x="7601307" y="6894508"/>
            <a:ext cx="0" cy="416684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138" y="81532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1" y="0"/>
                </a:lnTo>
                <a:lnTo>
                  <a:pt x="5011201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99" y="81532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21637" y="81532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0062" y="677548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99" y="677548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16376" y="677548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99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49676" y="1028700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3391" y="242117"/>
            <a:ext cx="8355439" cy="6266580"/>
          </a:xfrm>
          <a:custGeom>
            <a:avLst/>
            <a:gdLst/>
            <a:ahLst/>
            <a:cxnLst/>
            <a:rect l="l" t="t" r="r" b="b"/>
            <a:pathLst>
              <a:path w="8355439" h="6266580">
                <a:moveTo>
                  <a:pt x="0" y="0"/>
                </a:moveTo>
                <a:lnTo>
                  <a:pt x="8355439" y="0"/>
                </a:lnTo>
                <a:lnTo>
                  <a:pt x="8355439" y="6266579"/>
                </a:lnTo>
                <a:lnTo>
                  <a:pt x="0" y="6266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42429" y="2010210"/>
            <a:ext cx="8355439" cy="6266580"/>
          </a:xfrm>
          <a:custGeom>
            <a:avLst/>
            <a:gdLst/>
            <a:ahLst/>
            <a:cxnLst/>
            <a:rect l="l" t="t" r="r" b="b"/>
            <a:pathLst>
              <a:path w="8355439" h="6266580">
                <a:moveTo>
                  <a:pt x="0" y="0"/>
                </a:moveTo>
                <a:lnTo>
                  <a:pt x="8355440" y="0"/>
                </a:lnTo>
                <a:lnTo>
                  <a:pt x="8355440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65847" y="4857782"/>
            <a:ext cx="3419008" cy="3419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843587" y="0"/>
            <a:ext cx="6836302" cy="4511238"/>
            <a:chOff x="0" y="0"/>
            <a:chExt cx="9115069" cy="6014984"/>
          </a:xfrm>
        </p:grpSpPr>
        <p:sp>
          <p:nvSpPr>
            <p:cNvPr id="8" name="TextBox 8"/>
            <p:cNvSpPr txBox="1"/>
            <p:nvPr/>
          </p:nvSpPr>
          <p:spPr>
            <a:xfrm>
              <a:off x="0" y="285750"/>
              <a:ext cx="9115069" cy="331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64"/>
                </a:lnSpc>
              </a:pPr>
              <a:r>
                <a:rPr lang="en-US" sz="13056" spc="-430">
                  <a:solidFill>
                    <a:srgbClr val="FFFFFF"/>
                  </a:solidFill>
                  <a:latin typeface="Distillery Strong"/>
                </a:rPr>
                <a:t>NOVICKÝ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29131" y="3834941"/>
              <a:ext cx="7399672" cy="2180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35"/>
                </a:lnSpc>
              </a:pPr>
              <a:r>
                <a:rPr lang="en-US" sz="15059">
                  <a:solidFill>
                    <a:srgbClr val="FFFFFF"/>
                  </a:solidFill>
                  <a:latin typeface="Moontime"/>
                </a:rPr>
                <a:t>galerie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175" y="121088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9265" y="121088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07355" y="1210882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6441" y="244185"/>
            <a:ext cx="8120336" cy="38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spc="27">
                <a:solidFill>
                  <a:srgbClr val="FFFFFF"/>
                </a:solidFill>
                <a:latin typeface="Decalotype"/>
              </a:rPr>
              <a:t>PORTRÉTY NAŠICH MLADÝCH UMĚLCŮ.......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471257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1226" y="1028700"/>
            <a:ext cx="7872841" cy="5904631"/>
          </a:xfrm>
          <a:custGeom>
            <a:avLst/>
            <a:gdLst/>
            <a:ahLst/>
            <a:cxnLst/>
            <a:rect l="l" t="t" r="r" b="b"/>
            <a:pathLst>
              <a:path w="7872841" h="5904631">
                <a:moveTo>
                  <a:pt x="0" y="0"/>
                </a:moveTo>
                <a:lnTo>
                  <a:pt x="7872841" y="0"/>
                </a:lnTo>
                <a:lnTo>
                  <a:pt x="7872841" y="5904631"/>
                </a:lnTo>
                <a:lnTo>
                  <a:pt x="0" y="5904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16081" y="1028700"/>
            <a:ext cx="7872841" cy="5904631"/>
          </a:xfrm>
          <a:custGeom>
            <a:avLst/>
            <a:gdLst/>
            <a:ahLst/>
            <a:cxnLst/>
            <a:rect l="l" t="t" r="r" b="b"/>
            <a:pathLst>
              <a:path w="7872841" h="5904631">
                <a:moveTo>
                  <a:pt x="0" y="0"/>
                </a:moveTo>
                <a:lnTo>
                  <a:pt x="7872842" y="0"/>
                </a:lnTo>
                <a:lnTo>
                  <a:pt x="7872842" y="5904631"/>
                </a:lnTo>
                <a:lnTo>
                  <a:pt x="0" y="5904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28295" y="167325"/>
            <a:ext cx="2458163" cy="38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spc="27">
                <a:solidFill>
                  <a:srgbClr val="FFFFFF"/>
                </a:solidFill>
                <a:latin typeface="Decalotype"/>
              </a:rPr>
              <a:t>A ostatní....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500" advClick="0" advTm="2000"/>
    </mc:Choice>
    <mc:Fallback>
      <p:transition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89</Words>
  <Application>Microsoft Office PowerPoint</Application>
  <PresentationFormat>Vlastní</PresentationFormat>
  <Paragraphs>14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Anonymous Pro Bold Italics</vt:lpstr>
      <vt:lpstr>Arial</vt:lpstr>
      <vt:lpstr>Distillery Strong</vt:lpstr>
      <vt:lpstr>Open Sans</vt:lpstr>
      <vt:lpstr>Decalotype Bold</vt:lpstr>
      <vt:lpstr>Moontime</vt:lpstr>
      <vt:lpstr>Calibri</vt:lpstr>
      <vt:lpstr>Decalotype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</dc:title>
  <dc:creator>Hrubcová</dc:creator>
  <cp:lastModifiedBy>Hrubcová</cp:lastModifiedBy>
  <cp:revision>6</cp:revision>
  <dcterms:created xsi:type="dcterms:W3CDTF">2006-08-16T00:00:00Z</dcterms:created>
  <dcterms:modified xsi:type="dcterms:W3CDTF">2024-05-23T09:34:44Z</dcterms:modified>
  <dc:identifier>DAGF-n1BdwA</dc:identifier>
</cp:coreProperties>
</file>